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6" r:id="rId3"/>
  </p:sldMasterIdLst>
  <p:notesMasterIdLst>
    <p:notesMasterId r:id="rId12"/>
  </p:notesMasterIdLst>
  <p:sldIdLst>
    <p:sldId id="417" r:id="rId4"/>
    <p:sldId id="418" r:id="rId5"/>
    <p:sldId id="419" r:id="rId6"/>
    <p:sldId id="423" r:id="rId7"/>
    <p:sldId id="420" r:id="rId8"/>
    <p:sldId id="421" r:id="rId9"/>
    <p:sldId id="424" r:id="rId10"/>
    <p:sldId id="422" r:id="rId11"/>
  </p:sldIdLst>
  <p:sldSz cx="9144000" cy="6858000" type="screen4x3"/>
  <p:notesSz cx="7772400" cy="10058400"/>
  <p:defaultTextStyle>
    <a:defPPr>
      <a:defRPr lang="en-GB"/>
    </a:defPPr>
    <a:lvl1pPr algn="l" defTabSz="370286" rtl="0" eaLnBrk="0" fontAlgn="base" hangingPunct="0">
      <a:spcBef>
        <a:spcPct val="0"/>
      </a:spcBef>
      <a:spcAft>
        <a:spcPct val="0"/>
      </a:spcAft>
      <a:defRPr kern="1200">
        <a:solidFill>
          <a:schemeClr val="bg1"/>
        </a:solidFill>
        <a:latin typeface="Arial" charset="0"/>
        <a:ea typeface="Arial Unicode MS" charset="0"/>
        <a:cs typeface="+mn-cs"/>
      </a:defRPr>
    </a:lvl1pPr>
    <a:lvl2pPr marL="601715" indent="-231429" algn="l" defTabSz="370286" rtl="0" eaLnBrk="0" fontAlgn="base" hangingPunct="0">
      <a:spcBef>
        <a:spcPct val="0"/>
      </a:spcBef>
      <a:spcAft>
        <a:spcPct val="0"/>
      </a:spcAft>
      <a:defRPr kern="1200">
        <a:solidFill>
          <a:schemeClr val="bg1"/>
        </a:solidFill>
        <a:latin typeface="Arial" charset="0"/>
        <a:ea typeface="Arial Unicode MS" charset="0"/>
        <a:cs typeface="+mn-cs"/>
      </a:defRPr>
    </a:lvl2pPr>
    <a:lvl3pPr marL="925716" indent="-185143" algn="l" defTabSz="370286" rtl="0" eaLnBrk="0" fontAlgn="base" hangingPunct="0">
      <a:spcBef>
        <a:spcPct val="0"/>
      </a:spcBef>
      <a:spcAft>
        <a:spcPct val="0"/>
      </a:spcAft>
      <a:defRPr kern="1200">
        <a:solidFill>
          <a:schemeClr val="bg1"/>
        </a:solidFill>
        <a:latin typeface="Arial" charset="0"/>
        <a:ea typeface="Arial Unicode MS" charset="0"/>
        <a:cs typeface="+mn-cs"/>
      </a:defRPr>
    </a:lvl3pPr>
    <a:lvl4pPr marL="1296002" indent="-185143" algn="l" defTabSz="370286" rtl="0" eaLnBrk="0" fontAlgn="base" hangingPunct="0">
      <a:spcBef>
        <a:spcPct val="0"/>
      </a:spcBef>
      <a:spcAft>
        <a:spcPct val="0"/>
      </a:spcAft>
      <a:defRPr kern="1200">
        <a:solidFill>
          <a:schemeClr val="bg1"/>
        </a:solidFill>
        <a:latin typeface="Arial" charset="0"/>
        <a:ea typeface="Arial Unicode MS" charset="0"/>
        <a:cs typeface="+mn-cs"/>
      </a:defRPr>
    </a:lvl4pPr>
    <a:lvl5pPr marL="1666288" indent="-185143" algn="l" defTabSz="370286" rtl="0" eaLnBrk="0" fontAlgn="base" hangingPunct="0">
      <a:spcBef>
        <a:spcPct val="0"/>
      </a:spcBef>
      <a:spcAft>
        <a:spcPct val="0"/>
      </a:spcAft>
      <a:defRPr kern="1200">
        <a:solidFill>
          <a:schemeClr val="bg1"/>
        </a:solidFill>
        <a:latin typeface="Arial" charset="0"/>
        <a:ea typeface="Arial Unicode MS" charset="0"/>
        <a:cs typeface="+mn-cs"/>
      </a:defRPr>
    </a:lvl5pPr>
    <a:lvl6pPr marL="1851431" algn="l" defTabSz="740573" rtl="0" eaLnBrk="1" latinLnBrk="0" hangingPunct="1">
      <a:defRPr kern="1200">
        <a:solidFill>
          <a:schemeClr val="bg1"/>
        </a:solidFill>
        <a:latin typeface="Arial" charset="0"/>
        <a:ea typeface="Arial Unicode MS" charset="0"/>
        <a:cs typeface="+mn-cs"/>
      </a:defRPr>
    </a:lvl6pPr>
    <a:lvl7pPr marL="2221718" algn="l" defTabSz="740573" rtl="0" eaLnBrk="1" latinLnBrk="0" hangingPunct="1">
      <a:defRPr kern="1200">
        <a:solidFill>
          <a:schemeClr val="bg1"/>
        </a:solidFill>
        <a:latin typeface="Arial" charset="0"/>
        <a:ea typeface="Arial Unicode MS" charset="0"/>
        <a:cs typeface="+mn-cs"/>
      </a:defRPr>
    </a:lvl7pPr>
    <a:lvl8pPr marL="2592004" algn="l" defTabSz="740573" rtl="0" eaLnBrk="1" latinLnBrk="0" hangingPunct="1">
      <a:defRPr kern="1200">
        <a:solidFill>
          <a:schemeClr val="bg1"/>
        </a:solidFill>
        <a:latin typeface="Arial" charset="0"/>
        <a:ea typeface="Arial Unicode MS" charset="0"/>
        <a:cs typeface="+mn-cs"/>
      </a:defRPr>
    </a:lvl8pPr>
    <a:lvl9pPr marL="2962290" algn="l" defTabSz="740573" rtl="0" eaLnBrk="1" latinLnBrk="0" hangingPunct="1">
      <a:defRPr kern="1200">
        <a:solidFill>
          <a:schemeClr val="bg1"/>
        </a:solidFill>
        <a:latin typeface="Arial" charset="0"/>
        <a:ea typeface="Arial Unicode MS" charset="0"/>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960" userDrawn="1">
          <p15:clr>
            <a:srgbClr val="A4A3A4"/>
          </p15:clr>
        </p15:guide>
        <p15:guide id="4" pos="261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holas Capman" initials="NC" lastIdx="7" clrIdx="0">
    <p:extLst>
      <p:ext uri="{19B8F6BF-5375-455C-9EA6-DF929625EA0E}">
        <p15:presenceInfo xmlns:p15="http://schemas.microsoft.com/office/powerpoint/2012/main" userId="Nicholas Capman" providerId="None"/>
      </p:ext>
    </p:extLst>
  </p:cmAuthor>
  <p:cmAuthor id="2" name="Nicholas Capman" initials="NC [2]" lastIdx="1" clrIdx="1">
    <p:extLst>
      <p:ext uri="{19B8F6BF-5375-455C-9EA6-DF929625EA0E}">
        <p15:presenceInfo xmlns:p15="http://schemas.microsoft.com/office/powerpoint/2012/main" userId="afc290bad050442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C2AD87"/>
    <a:srgbClr val="0D5894"/>
    <a:srgbClr val="A1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B1AF7C-B7C1-487C-9CD1-F1EED66517C6}" v="65" dt="2026-10-24T23:12:09.4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520" autoAdjust="0"/>
    <p:restoredTop sz="78776" autoAdjust="0"/>
  </p:normalViewPr>
  <p:slideViewPr>
    <p:cSldViewPr>
      <p:cViewPr varScale="1">
        <p:scale>
          <a:sx n="99" d="100"/>
          <a:sy n="99" d="100"/>
        </p:scale>
        <p:origin x="1848" y="184"/>
      </p:cViewPr>
      <p:guideLst>
        <p:guide orient="horz" pos="2160"/>
        <p:guide pos="2880"/>
        <p:guide orient="horz" pos="1960"/>
        <p:guide pos="2612"/>
      </p:guideLst>
    </p:cSldViewPr>
  </p:slideViewPr>
  <p:outlineViewPr>
    <p:cViewPr varScale="1">
      <p:scale>
        <a:sx n="170" d="200"/>
        <a:sy n="170" d="200"/>
      </p:scale>
      <p:origin x="0" y="-5132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commentAuthors" Target="commentAuthors.xml"/><Relationship Id="rId18" Type="http://schemas.microsoft.com/office/2015/10/relationships/revisionInfo" Target="revisionInfo.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22" name="AutoShape 1"/>
          <p:cNvSpPr>
            <a:spLocks noChangeArrowheads="1"/>
          </p:cNvSpPr>
          <p:nvPr/>
        </p:nvSpPr>
        <p:spPr bwMode="auto">
          <a:xfrm>
            <a:off x="0" y="0"/>
            <a:ext cx="7772400" cy="10058400"/>
          </a:xfrm>
          <a:prstGeom prst="roundRect">
            <a:avLst>
              <a:gd name="adj" fmla="val 19"/>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charset="0"/>
              <a:buNone/>
            </a:pPr>
            <a:endParaRPr lang="en-US" altLang="en-US" dirty="0"/>
          </a:p>
        </p:txBody>
      </p:sp>
      <p:sp>
        <p:nvSpPr>
          <p:cNvPr id="30723" name="Rectangle 2"/>
          <p:cNvSpPr>
            <a:spLocks noGrp="1" noRot="1" noChangeAspect="1" noChangeArrowheads="1"/>
          </p:cNvSpPr>
          <p:nvPr>
            <p:ph type="sldImg"/>
          </p:nvPr>
        </p:nvSpPr>
        <p:spPr bwMode="auto">
          <a:xfrm>
            <a:off x="1371600" y="763588"/>
            <a:ext cx="5026025" cy="3768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FAA26D3D-D897-4be2-8F04-BA451C77F1D7}">
              <ma14:placeholderFlag xmlns="" xmlns:ma14="http://schemas.microsoft.com/office/mac/drawingml/2011/main" val="1"/>
            </a:ext>
          </a:extLst>
        </p:spPr>
      </p:sp>
      <p:sp>
        <p:nvSpPr>
          <p:cNvPr id="2" name="Rectangle 3"/>
          <p:cNvSpPr>
            <a:spLocks noGrp="1" noChangeArrowheads="1"/>
          </p:cNvSpPr>
          <p:nvPr>
            <p:ph type="body"/>
          </p:nvPr>
        </p:nvSpPr>
        <p:spPr bwMode="auto">
          <a:xfrm>
            <a:off x="777875" y="4776788"/>
            <a:ext cx="6215063" cy="4522787"/>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
        <p:nvSpPr>
          <p:cNvPr id="30725" name="Text Box 4"/>
          <p:cNvSpPr txBox="1">
            <a:spLocks noChangeArrowheads="1"/>
          </p:cNvSpPr>
          <p:nvPr/>
        </p:nvSpPr>
        <p:spPr bwMode="auto">
          <a:xfrm>
            <a:off x="0" y="0"/>
            <a:ext cx="3371850" cy="501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charset="0"/>
              <a:buNone/>
            </a:pPr>
            <a:endParaRPr lang="en-US" altLang="en-US" dirty="0"/>
          </a:p>
        </p:txBody>
      </p:sp>
      <p:sp>
        <p:nvSpPr>
          <p:cNvPr id="30726" name="Text Box 5"/>
          <p:cNvSpPr txBox="1">
            <a:spLocks noChangeArrowheads="1"/>
          </p:cNvSpPr>
          <p:nvPr/>
        </p:nvSpPr>
        <p:spPr bwMode="auto">
          <a:xfrm>
            <a:off x="4398963" y="0"/>
            <a:ext cx="3371850" cy="501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charset="0"/>
              <a:buNone/>
            </a:pPr>
            <a:endParaRPr lang="en-US" altLang="en-US" dirty="0"/>
          </a:p>
        </p:txBody>
      </p:sp>
      <p:sp>
        <p:nvSpPr>
          <p:cNvPr id="30727" name="Text Box 6"/>
          <p:cNvSpPr txBox="1">
            <a:spLocks noChangeArrowheads="1"/>
          </p:cNvSpPr>
          <p:nvPr/>
        </p:nvSpPr>
        <p:spPr bwMode="auto">
          <a:xfrm>
            <a:off x="0" y="9555163"/>
            <a:ext cx="3371850" cy="501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anchor="ctr"/>
          <a:lstStyle/>
          <a:p>
            <a:pPr eaLnBrk="1">
              <a:lnSpc>
                <a:spcPct val="93000"/>
              </a:lnSpc>
              <a:buClr>
                <a:srgbClr val="000000"/>
              </a:buClr>
              <a:buSzPct val="100000"/>
              <a:buFont typeface="Times New Roman" charset="0"/>
              <a:buNone/>
            </a:pPr>
            <a:endParaRPr lang="en-US" altLang="en-US" dirty="0"/>
          </a:p>
        </p:txBody>
      </p:sp>
      <p:sp>
        <p:nvSpPr>
          <p:cNvPr id="3" name="Rectangle 7"/>
          <p:cNvSpPr>
            <a:spLocks noGrp="1" noChangeArrowheads="1"/>
          </p:cNvSpPr>
          <p:nvPr>
            <p:ph type="sldNum"/>
          </p:nvPr>
        </p:nvSpPr>
        <p:spPr bwMode="auto">
          <a:xfrm>
            <a:off x="4398963" y="9555163"/>
            <a:ext cx="3370262" cy="500062"/>
          </a:xfrm>
          <a:prstGeom prst="rect">
            <a:avLst/>
          </a:prstGeom>
          <a:noFill/>
          <a:ln w="9525" cap="flat">
            <a:noFill/>
            <a:round/>
            <a:headEnd/>
            <a:tailEnd/>
          </a:ln>
          <a:effectLst/>
        </p:spPr>
        <p:txBody>
          <a:bodyPr vert="horz" wrap="square" lIns="0" tIns="0" rIns="0" bIns="0" numCol="1" anchor="b" anchorCtr="0" compatLnSpc="1">
            <a:prstTxWarp prst="textNoShape">
              <a:avLst/>
            </a:prstTxWarp>
          </a:bodyPr>
          <a:lstStyle>
            <a:lvl1pPr algn="r" eaLnBrk="1">
              <a:lnSpc>
                <a:spcPct val="93000"/>
              </a:lnSpc>
              <a:buClr>
                <a:srgbClr val="000000"/>
              </a:buClr>
              <a:buSzPct val="45000"/>
              <a:buFont typeface="Wingdings" charset="2"/>
              <a:buNone/>
              <a:tabLst>
                <a:tab pos="723900" algn="l"/>
                <a:tab pos="1447800" algn="l"/>
                <a:tab pos="2171700" algn="l"/>
                <a:tab pos="2895600" algn="l"/>
              </a:tabLst>
              <a:defRPr sz="1400">
                <a:solidFill>
                  <a:srgbClr val="FFFFFF"/>
                </a:solidFill>
                <a:latin typeface="Times New Roman" charset="0"/>
              </a:defRPr>
            </a:lvl1pPr>
          </a:lstStyle>
          <a:p>
            <a:fld id="{842678CD-96DD-8043-86D0-577AD17C5B07}" type="slidenum">
              <a:rPr lang="en-US" altLang="en-US"/>
              <a:pPr/>
              <a:t>‹#›</a:t>
            </a:fld>
            <a:endParaRPr lang="en-US" altLang="en-US" dirty="0"/>
          </a:p>
        </p:txBody>
      </p:sp>
    </p:spTree>
    <p:extLst>
      <p:ext uri="{BB962C8B-B14F-4D97-AF65-F5344CB8AC3E}">
        <p14:creationId xmlns:p14="http://schemas.microsoft.com/office/powerpoint/2010/main" val="631050758"/>
      </p:ext>
    </p:extLst>
  </p:cSld>
  <p:clrMap bg1="lt1" tx1="dk1" bg2="lt2" tx2="dk2" accent1="accent1" accent2="accent2" accent3="accent3" accent4="accent4" accent5="accent5" accent6="accent6" hlink="hlink" folHlink="folHlink"/>
  <p:notesStyle>
    <a:lvl1pPr algn="l" defTabSz="370286" rtl="0" eaLnBrk="0" fontAlgn="base" hangingPunct="0">
      <a:spcBef>
        <a:spcPct val="30000"/>
      </a:spcBef>
      <a:spcAft>
        <a:spcPct val="0"/>
      </a:spcAft>
      <a:buClr>
        <a:srgbClr val="000000"/>
      </a:buClr>
      <a:buSzPct val="100000"/>
      <a:buFont typeface="Times New Roman" charset="0"/>
      <a:defRPr sz="1000" kern="1200">
        <a:solidFill>
          <a:srgbClr val="000000"/>
        </a:solidFill>
        <a:latin typeface="Times New Roman" pitchFamily="16" charset="0"/>
        <a:ea typeface="+mn-ea"/>
        <a:cs typeface="+mn-cs"/>
      </a:defRPr>
    </a:lvl1pPr>
    <a:lvl2pPr marL="601715" indent="-231429" algn="l" defTabSz="370286" rtl="0" eaLnBrk="0" fontAlgn="base" hangingPunct="0">
      <a:spcBef>
        <a:spcPct val="30000"/>
      </a:spcBef>
      <a:spcAft>
        <a:spcPct val="0"/>
      </a:spcAft>
      <a:buClr>
        <a:srgbClr val="000000"/>
      </a:buClr>
      <a:buSzPct val="100000"/>
      <a:buFont typeface="Times New Roman" charset="0"/>
      <a:defRPr sz="1000" kern="1200">
        <a:solidFill>
          <a:srgbClr val="000000"/>
        </a:solidFill>
        <a:latin typeface="Times New Roman" pitchFamily="16" charset="0"/>
        <a:ea typeface="+mn-ea"/>
        <a:cs typeface="+mn-cs"/>
      </a:defRPr>
    </a:lvl2pPr>
    <a:lvl3pPr marL="925716" indent="-185143" algn="l" defTabSz="370286" rtl="0" eaLnBrk="0" fontAlgn="base" hangingPunct="0">
      <a:spcBef>
        <a:spcPct val="30000"/>
      </a:spcBef>
      <a:spcAft>
        <a:spcPct val="0"/>
      </a:spcAft>
      <a:buClr>
        <a:srgbClr val="000000"/>
      </a:buClr>
      <a:buSzPct val="100000"/>
      <a:buFont typeface="Times New Roman" charset="0"/>
      <a:defRPr sz="1000" kern="1200">
        <a:solidFill>
          <a:srgbClr val="000000"/>
        </a:solidFill>
        <a:latin typeface="Times New Roman" pitchFamily="16" charset="0"/>
        <a:ea typeface="+mn-ea"/>
        <a:cs typeface="+mn-cs"/>
      </a:defRPr>
    </a:lvl3pPr>
    <a:lvl4pPr marL="1296002" indent="-185143" algn="l" defTabSz="370286" rtl="0" eaLnBrk="0" fontAlgn="base" hangingPunct="0">
      <a:spcBef>
        <a:spcPct val="30000"/>
      </a:spcBef>
      <a:spcAft>
        <a:spcPct val="0"/>
      </a:spcAft>
      <a:buClr>
        <a:srgbClr val="000000"/>
      </a:buClr>
      <a:buSzPct val="100000"/>
      <a:buFont typeface="Times New Roman" charset="0"/>
      <a:defRPr sz="1000" kern="1200">
        <a:solidFill>
          <a:srgbClr val="000000"/>
        </a:solidFill>
        <a:latin typeface="Times New Roman" pitchFamily="16" charset="0"/>
        <a:ea typeface="+mn-ea"/>
        <a:cs typeface="+mn-cs"/>
      </a:defRPr>
    </a:lvl4pPr>
    <a:lvl5pPr marL="1666288" indent="-185143" algn="l" defTabSz="370286" rtl="0" eaLnBrk="0" fontAlgn="base" hangingPunct="0">
      <a:spcBef>
        <a:spcPct val="30000"/>
      </a:spcBef>
      <a:spcAft>
        <a:spcPct val="0"/>
      </a:spcAft>
      <a:buClr>
        <a:srgbClr val="000000"/>
      </a:buClr>
      <a:buSzPct val="100000"/>
      <a:buFont typeface="Times New Roman" charset="0"/>
      <a:defRPr sz="1000" kern="1200">
        <a:solidFill>
          <a:srgbClr val="000000"/>
        </a:solidFill>
        <a:latin typeface="Times New Roman" pitchFamily="16" charset="0"/>
        <a:ea typeface="+mn-ea"/>
        <a:cs typeface="+mn-cs"/>
      </a:defRPr>
    </a:lvl5pPr>
    <a:lvl6pPr marL="1851431" algn="l" defTabSz="740573" rtl="0" eaLnBrk="1" latinLnBrk="0" hangingPunct="1">
      <a:defRPr sz="1000" kern="1200">
        <a:solidFill>
          <a:schemeClr val="tx1"/>
        </a:solidFill>
        <a:latin typeface="+mn-lt"/>
        <a:ea typeface="+mn-ea"/>
        <a:cs typeface="+mn-cs"/>
      </a:defRPr>
    </a:lvl6pPr>
    <a:lvl7pPr marL="2221718" algn="l" defTabSz="740573" rtl="0" eaLnBrk="1" latinLnBrk="0" hangingPunct="1">
      <a:defRPr sz="1000" kern="1200">
        <a:solidFill>
          <a:schemeClr val="tx1"/>
        </a:solidFill>
        <a:latin typeface="+mn-lt"/>
        <a:ea typeface="+mn-ea"/>
        <a:cs typeface="+mn-cs"/>
      </a:defRPr>
    </a:lvl7pPr>
    <a:lvl8pPr marL="2592004" algn="l" defTabSz="740573" rtl="0" eaLnBrk="1" latinLnBrk="0" hangingPunct="1">
      <a:defRPr sz="1000" kern="1200">
        <a:solidFill>
          <a:schemeClr val="tx1"/>
        </a:solidFill>
        <a:latin typeface="+mn-lt"/>
        <a:ea typeface="+mn-ea"/>
        <a:cs typeface="+mn-cs"/>
      </a:defRPr>
    </a:lvl8pPr>
    <a:lvl9pPr marL="2962290" algn="l" defTabSz="740573"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Today we’re looking at a draft guidance that most PMA teams will be living inside within about two years, the electronic submission template for premarket approval applications. CDRH and CBER issued it on September 18th, and it does one thing. It takes </a:t>
            </a:r>
            <a:r>
              <a:rPr lang="en-US" dirty="0" err="1"/>
              <a:t>eSTAR</a:t>
            </a:r>
            <a:r>
              <a:rPr lang="en-US" dirty="0"/>
              <a:t>, which has been mandatory for 510(k)s since October 2023 and for De </a:t>
            </a:r>
            <a:r>
              <a:rPr lang="en-US" dirty="0" err="1"/>
              <a:t>Novos</a:t>
            </a:r>
            <a:r>
              <a:rPr lang="en-US" dirty="0"/>
              <a:t> since last October, and extends it to original PMAs and most PMA supplements. I’m treating this the way I’d treat it if a client had just hired me to get them ready, because that’s the useful lens. This is not a regulatory question. The regulatory answer is already settled, you will submit this way. What’s left is an operational question about documents, people, and calendar, and I’ve spent most of my career on exactly that kind of problem, large remediation programs, electronic records transitions, and document systems that had to hold up under an investigator. So we’ll go through what the draft says, what changes day to day, what I think it means, and what I’d have a team doing before the end of the year.</a:t>
            </a:r>
            <a:endParaRPr lang="en-US" i="1" dirty="0"/>
          </a:p>
        </p:txBody>
      </p:sp>
      <p:sp>
        <p:nvSpPr>
          <p:cNvPr id="4" name="Slide Number Placeholder 3"/>
          <p:cNvSpPr>
            <a:spLocks noGrp="1"/>
          </p:cNvSpPr>
          <p:nvPr>
            <p:ph type="sldNum"/>
          </p:nvPr>
        </p:nvSpPr>
        <p:spPr/>
        <p:txBody>
          <a:bodyPr/>
          <a:lstStyle/>
          <a:p>
            <a:fld id="{842678CD-96DD-8043-86D0-577AD17C5B07}" type="slidenum">
              <a:rPr lang="en-US" altLang="en-US" smtClean="0"/>
              <a:pPr/>
              <a:t>1</a:t>
            </a:fld>
            <a:endParaRPr lang="en-US" altLang="en-US" dirty="0"/>
          </a:p>
        </p:txBody>
      </p:sp>
    </p:spTree>
    <p:extLst>
      <p:ext uri="{BB962C8B-B14F-4D97-AF65-F5344CB8AC3E}">
        <p14:creationId xmlns:p14="http://schemas.microsoft.com/office/powerpoint/2010/main" val="654392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shape of it. The draft covers Original PMAs, Panel-Track Supplements, 180-Day and Real-Time Supplements, and 30-Day Notices with their 135-Day Supplements. The FDA calls those the Designated Application Types. PMA modules and modular shells are not in scope. Once the guidance is final there’s a transition period of at least a year, and after that a PMA that doesn’t arrive as an </a:t>
            </a:r>
            <a:r>
              <a:rPr lang="en-US" dirty="0" err="1"/>
              <a:t>eSTAR</a:t>
            </a:r>
            <a:r>
              <a:rPr lang="en-US" dirty="0"/>
              <a:t> is simply not received unless an exemption applies. Not rejected. Not received. The refuse to accept review goes away for originals and panel-track supplements and gets replaced by a technical screen that runs within 15 calendar days. And two things make this different from an ordinary draft guidance. The standards, the timetable, and the waiver and exemption criteria issue under section 745A(b)(3) of the Act, which means they’ll be binding when final, outside the usual good guidance practice limits. And the FDA has said plainly it has not identified any circumstances for a waiver and does not intend to grant them. So the question for a firm is not whether. It’s when, and how ready you are when it arrives.</a:t>
            </a:r>
          </a:p>
        </p:txBody>
      </p:sp>
      <p:sp>
        <p:nvSpPr>
          <p:cNvPr id="4" name="Slide Number Placeholder 3"/>
          <p:cNvSpPr>
            <a:spLocks noGrp="1"/>
          </p:cNvSpPr>
          <p:nvPr>
            <p:ph type="sldNum"/>
          </p:nvPr>
        </p:nvSpPr>
        <p:spPr/>
        <p:txBody>
          <a:bodyPr/>
          <a:lstStyle/>
          <a:p>
            <a:fld id="{842678CD-96DD-8043-86D0-577AD17C5B07}" type="slidenum">
              <a:rPr lang="en-US" altLang="en-US" smtClean="0"/>
              <a:pPr/>
              <a:t>2</a:t>
            </a:fld>
            <a:endParaRPr lang="en-US" altLang="en-US" dirty="0"/>
          </a:p>
        </p:txBody>
      </p:sp>
    </p:spTree>
    <p:extLst>
      <p:ext uri="{BB962C8B-B14F-4D97-AF65-F5344CB8AC3E}">
        <p14:creationId xmlns:p14="http://schemas.microsoft.com/office/powerpoint/2010/main" val="3965989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get specific about what changes on a Tuesday afternoon. The technical screen asks two questions and only two. Do the answers in the template accurately describe the device, and does every applicable attachment question have at least one relevant file attached. That’s it. Nobody is judging whether your biocompatibility rationale is persuasive at this stage. They’re checking that the box you ticked has a document behind it. The screen doesn’t start until the user fee is paid, so if finance pays a week after regulatory uploads, you’ve spent a week of calendar before the FDA has looked at anything. If the screen fails, you get an email identifying what’s missing and the submission goes on hold. You have 360 days to respond, and if you don’t, the FDA closes it as withdrawn. When you do respond, the review clock restarts at day zero, the FDA screens again inside the first 15 days, and for originals and panel-track supplements the 45 day filing review still follows. So let me do the arithmetic once. Submit on day zero, fee confirmed day five, screen fails on day fourteen over one missing attachment. You find the file and resubmit on day twenty. You’re now at a new day zero. Filing review, which would have concluded around day 45, now concludes around day 65. One missing file cost you three weeks, and nothing substantive happened in any of them.</a:t>
            </a:r>
          </a:p>
        </p:txBody>
      </p:sp>
      <p:sp>
        <p:nvSpPr>
          <p:cNvPr id="4" name="Slide Number Placeholder 3"/>
          <p:cNvSpPr>
            <a:spLocks noGrp="1"/>
          </p:cNvSpPr>
          <p:nvPr>
            <p:ph type="sldNum"/>
          </p:nvPr>
        </p:nvSpPr>
        <p:spPr/>
        <p:txBody>
          <a:bodyPr/>
          <a:lstStyle/>
          <a:p>
            <a:fld id="{842678CD-96DD-8043-86D0-577AD17C5B07}" type="slidenum">
              <a:rPr lang="en-US" altLang="en-US" smtClean="0"/>
              <a:pPr/>
              <a:t>3</a:t>
            </a:fld>
            <a:endParaRPr lang="en-US" altLang="en-US" dirty="0"/>
          </a:p>
        </p:txBody>
      </p:sp>
    </p:spTree>
    <p:extLst>
      <p:ext uri="{BB962C8B-B14F-4D97-AF65-F5344CB8AC3E}">
        <p14:creationId xmlns:p14="http://schemas.microsoft.com/office/powerpoint/2010/main" val="2723451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865CB-B418-6C7F-B2E2-4711728C17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1F0BC1-C0D3-4FBE-B321-88A33195E3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11597-44ED-4C17-CDBE-54C85D00B6DF}"/>
              </a:ext>
            </a:extLst>
          </p:cNvPr>
          <p:cNvSpPr>
            <a:spLocks noGrp="1"/>
          </p:cNvSpPr>
          <p:nvPr>
            <p:ph type="body" idx="1"/>
          </p:nvPr>
        </p:nvSpPr>
        <p:spPr/>
        <p:txBody>
          <a:bodyPr/>
          <a:lstStyle/>
          <a:p>
            <a:r>
              <a:rPr lang="en-US" dirty="0"/>
              <a:t>Some context that makes this more manageable than it sounds. The 510(k) version of this exact mechanism has been running since October 2023. Same technical screen, same email hold, same restart, with a 180 day withdrawal clock instead of 360. I’ll be clear about where I sit relative to it. I’ve supported device submissions from the documentation side, several of them, including 510(k)s, where validation records and software documentation I produced went into the package. At a large ophthalmic manufacturer that was Software as a Medical Device, including surgical planning calculators. Earlier this year I rebuilt the design history file, the design controls, and the ISO 14971 risk file for a Class II device already cleared under a 510(k). So when I read Table 1, I’m reading a list of documents I’ve written, and the question this guidance asks is whether those documents are organized to be attached or organized to be rewritten. The people in your organization who have filed a 510(k) in the last three years already know how the screen behaves, and the first thing I’d do on a readiness project is go find them. The exemption list is worth reading closely because people will assume it’s broader than it is. Interactive review responses, appeals and supervisory review requests, substantive summary requests, changes to correspondent or legal entity or address, amendments after decision like final labeling, withdrawal requests, and annual, periodic, and post-approval study reports. Those are exempt from </a:t>
            </a:r>
            <a:r>
              <a:rPr lang="en-US" dirty="0" err="1"/>
              <a:t>eSTAR</a:t>
            </a:r>
            <a:r>
              <a:rPr lang="en-US" dirty="0"/>
              <a:t> but still follow eCopy requirements, so they don’t disappear, they just travel a different road. Table 1 is the backbone, 22 sections from Submission Type through Administrative Documentation, with the starred technical sections tied to 21 CFR 814.20(b)(3)(v) and (b)(6). And then there are the portal limits, which nobody reads until they hurt. One gigabyte per attachment, four gigabytes for the whole </a:t>
            </a:r>
            <a:r>
              <a:rPr lang="en-US" dirty="0" err="1"/>
              <a:t>eSTAR</a:t>
            </a:r>
            <a:r>
              <a:rPr lang="en-US" dirty="0"/>
              <a:t>, zip files rejected automatically, file names capped at 124 characters, and the dynamic PDF can’t be opened for editing by two people at once. For a 510(k) those were an inconvenience. For a PMA with clinical data, they’re a constraint you design around.</a:t>
            </a:r>
          </a:p>
        </p:txBody>
      </p:sp>
      <p:sp>
        <p:nvSpPr>
          <p:cNvPr id="4" name="Slide Number Placeholder 3">
            <a:extLst>
              <a:ext uri="{FF2B5EF4-FFF2-40B4-BE49-F238E27FC236}">
                <a16:creationId xmlns:a16="http://schemas.microsoft.com/office/drawing/2014/main" id="{3E2DF83B-C398-EB84-1E6E-FB1267028517}"/>
              </a:ext>
            </a:extLst>
          </p:cNvPr>
          <p:cNvSpPr>
            <a:spLocks noGrp="1"/>
          </p:cNvSpPr>
          <p:nvPr>
            <p:ph type="sldNum"/>
          </p:nvPr>
        </p:nvSpPr>
        <p:spPr/>
        <p:txBody>
          <a:bodyPr/>
          <a:lstStyle/>
          <a:p>
            <a:fld id="{842678CD-96DD-8043-86D0-577AD17C5B07}" type="slidenum">
              <a:rPr lang="en-US" altLang="en-US" smtClean="0"/>
              <a:pPr/>
              <a:t>4</a:t>
            </a:fld>
            <a:endParaRPr lang="en-US" altLang="en-US" dirty="0"/>
          </a:p>
        </p:txBody>
      </p:sp>
    </p:spTree>
    <p:extLst>
      <p:ext uri="{BB962C8B-B14F-4D97-AF65-F5344CB8AC3E}">
        <p14:creationId xmlns:p14="http://schemas.microsoft.com/office/powerpoint/2010/main" val="342796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I think is actually going on underneath this. The template is built to follow the Submission Memo and Review Template, which is the internal tool the reviewer uses. So for the first time, the order the reviewer reads in is the order you have to write in. That sounds small. It isn’t. Most PMA content outlines grew up around how the company develops a device, not how the FDA reviews one, and I’ve watched teams lose weeks translating between the two at the end of a program. That translation step is what this removes, and it removes it by forcing it to the front. Second, moving from refuse to accept to a technical screen changes the failure mode. RTA was a content judgment you could argue with. The screen is a completeness check you can’t. That’s faster, and it’s far less forgiving, because a single missing attachment stops a 5,000 page submission the same way it stops a 50 page one. I’ve run a Part 11 remediation across more than forty systems at a large pharma site, and the lesson from that work applies directly. Programs don’t fail on the hard technical questions. They fail on the item nobody owned. Third, the day zero restart is a schedule risk you model, not one you hope around. Put it in the plan as a line item with a probability and a cost. And fourth, no waivers means every hour you might have spent drafting an exception request goes into readiness instead. Readiness here is document control and program management. The regulatory content is the same content you already know how to write.</a:t>
            </a:r>
          </a:p>
        </p:txBody>
      </p:sp>
      <p:sp>
        <p:nvSpPr>
          <p:cNvPr id="4" name="Slide Number Placeholder 3"/>
          <p:cNvSpPr>
            <a:spLocks noGrp="1"/>
          </p:cNvSpPr>
          <p:nvPr>
            <p:ph type="sldNum"/>
          </p:nvPr>
        </p:nvSpPr>
        <p:spPr/>
        <p:txBody>
          <a:bodyPr/>
          <a:lstStyle/>
          <a:p>
            <a:fld id="{842678CD-96DD-8043-86D0-577AD17C5B07}" type="slidenum">
              <a:rPr lang="en-US" altLang="en-US" smtClean="0"/>
              <a:pPr/>
              <a:t>5</a:t>
            </a:fld>
            <a:endParaRPr lang="en-US" altLang="en-US" dirty="0"/>
          </a:p>
        </p:txBody>
      </p:sp>
    </p:spTree>
    <p:extLst>
      <p:ext uri="{BB962C8B-B14F-4D97-AF65-F5344CB8AC3E}">
        <p14:creationId xmlns:p14="http://schemas.microsoft.com/office/powerpoint/2010/main" val="3768587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would I have a team doing now. First, run a voluntary </a:t>
            </a:r>
            <a:r>
              <a:rPr lang="en-US" dirty="0" err="1"/>
              <a:t>eSTAR</a:t>
            </a:r>
            <a:r>
              <a:rPr lang="en-US" dirty="0"/>
              <a:t> on a real submission during the transition, and I’d pick a 180-Day or Real-Time Supplement rather than an original, because the stakes are lower and the mechanics are identical. Make it a real project. A named owner, a frozen attachment list, a date, and a self-run screen before anyone touches the portal, where someone who did not assemble the package opens every applicable question and confirms a file is behind it. Treat the result as a finding, not a learning experience. Second, map your current PMA outline against all 22 Table 1 sections and write down every place a document has to be split, merged, or written fresh to fit. That map is the readiness gap, and it’s usually longer than people expect, especially in the starred technical sections. Third, build the check the FDA runs. A spreadsheet with a row for every applicable question, a file name in every cell, and a second signature before the package locks. That’s the whole screen, and you can run it yourself for free. Fourth, put the user fee into the project plan as a gate that sits before the upload date, not after. On the projects I’ve run, the single most common cause of a lost week was something sitting in a queue in a different department, and fee payment is exactly that kind of item.</a:t>
            </a:r>
            <a:endParaRPr lang="en-US" i="0" dirty="0"/>
          </a:p>
        </p:txBody>
      </p:sp>
      <p:sp>
        <p:nvSpPr>
          <p:cNvPr id="4" name="Slide Number Placeholder 3"/>
          <p:cNvSpPr>
            <a:spLocks noGrp="1"/>
          </p:cNvSpPr>
          <p:nvPr>
            <p:ph type="sldNum"/>
          </p:nvPr>
        </p:nvSpPr>
        <p:spPr/>
        <p:txBody>
          <a:bodyPr/>
          <a:lstStyle/>
          <a:p>
            <a:fld id="{842678CD-96DD-8043-86D0-577AD17C5B07}" type="slidenum">
              <a:rPr lang="en-US" altLang="en-US" smtClean="0"/>
              <a:pPr/>
              <a:t>6</a:t>
            </a:fld>
            <a:endParaRPr lang="en-US" altLang="en-US" dirty="0"/>
          </a:p>
        </p:txBody>
      </p:sp>
    </p:spTree>
    <p:extLst>
      <p:ext uri="{BB962C8B-B14F-4D97-AF65-F5344CB8AC3E}">
        <p14:creationId xmlns:p14="http://schemas.microsoft.com/office/powerpoint/2010/main" val="2512517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96072-D29F-A209-8502-32987DA386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31A255-0EFF-8FF8-A6C1-21B2D2E593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16851B-3FA8-A4E4-C3B6-6FB82EE68677}"/>
              </a:ext>
            </a:extLst>
          </p:cNvPr>
          <p:cNvSpPr>
            <a:spLocks noGrp="1"/>
          </p:cNvSpPr>
          <p:nvPr>
            <p:ph type="body" idx="1"/>
          </p:nvPr>
        </p:nvSpPr>
        <p:spPr/>
        <p:txBody>
          <a:bodyPr/>
          <a:lstStyle/>
          <a:p>
            <a:r>
              <a:rPr lang="en-US" dirty="0"/>
              <a:t>A few more that come from the document side, which is where I live. Reorganize your design history file index to Table 1 headings now, while nothing is due. Earlier this year I rebuilt the DHF for a 510(k)-cleared Class II device, index, traceability matrix, design review record, risk file, and the thing that struck me is that every one of those is an attachment Table 1 asks for by name. A file organized that way gets assembled into a submission. A file organized any other way gets rebuilt into one, and rebuilding is where the missing attachment comes from. Put the portal limits into your document control procedure as requirements, the size caps, the naming convention, no zip archives, and one editor at a time on the template, because a dynamic PDF that two people have open is how you lose a day of work with no error message. Train the people who will touch the template and keep the record, because training is the first thing an investigator asks for, and under the QMSR that citation is ISO 13485 clause 6.2, not 820.25, which was retired in February. I mention that because I’ve already seen a training template this month that cited the old section, and a wrong citation on a training record is the kind of thing that gets noticed. And comment on the docket. This is a draft, the 360 day hold and the no-waiver position are binding provisions still open to input, and the window runs 60 days from the Federal Register notice, so it closes around the middle of November. If you have a view, this is the moment it counts.</a:t>
            </a:r>
            <a:endParaRPr lang="en-US" i="0" dirty="0"/>
          </a:p>
        </p:txBody>
      </p:sp>
      <p:sp>
        <p:nvSpPr>
          <p:cNvPr id="4" name="Slide Number Placeholder 3">
            <a:extLst>
              <a:ext uri="{FF2B5EF4-FFF2-40B4-BE49-F238E27FC236}">
                <a16:creationId xmlns:a16="http://schemas.microsoft.com/office/drawing/2014/main" id="{4C27E80A-6B9E-5DB5-664A-5526CC87B3E6}"/>
              </a:ext>
            </a:extLst>
          </p:cNvPr>
          <p:cNvSpPr>
            <a:spLocks noGrp="1"/>
          </p:cNvSpPr>
          <p:nvPr>
            <p:ph type="sldNum"/>
          </p:nvPr>
        </p:nvSpPr>
        <p:spPr/>
        <p:txBody>
          <a:bodyPr/>
          <a:lstStyle/>
          <a:p>
            <a:fld id="{842678CD-96DD-8043-86D0-577AD17C5B07}" type="slidenum">
              <a:rPr lang="en-US" altLang="en-US" smtClean="0"/>
              <a:pPr/>
              <a:t>7</a:t>
            </a:fld>
            <a:endParaRPr lang="en-US" altLang="en-US" dirty="0"/>
          </a:p>
        </p:txBody>
      </p:sp>
    </p:spTree>
    <p:extLst>
      <p:ext uri="{BB962C8B-B14F-4D97-AF65-F5344CB8AC3E}">
        <p14:creationId xmlns:p14="http://schemas.microsoft.com/office/powerpoint/2010/main" val="3552180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sources. The draft guidance itself, GUI00007079, dated September 18, 2026, and read the whole thing rather than a summary, because Table 1 and the footnotes carry most of the operational detail. Alongside it, the 745A(b) guidance on providing regulatory submissions in electronic format, which is the statutory framework this sits inside. The acceptance and filing review guidance for PMAs, which is the process this draft is replacing for originals and panel-track supplements, and worth reading now to understand exactly what goes away. And the FDA’s </a:t>
            </a:r>
            <a:r>
              <a:rPr lang="en-US" dirty="0" err="1"/>
              <a:t>eSTAR</a:t>
            </a:r>
            <a:r>
              <a:rPr lang="en-US" dirty="0"/>
              <a:t> program page, which is where the current template versions, the portal technical requirements, and the size limits live, and which changes more often than the guidance does, so check it before every submission rather than once.</a:t>
            </a:r>
          </a:p>
        </p:txBody>
      </p:sp>
      <p:sp>
        <p:nvSpPr>
          <p:cNvPr id="4" name="Slide Number Placeholder 3"/>
          <p:cNvSpPr>
            <a:spLocks noGrp="1"/>
          </p:cNvSpPr>
          <p:nvPr>
            <p:ph type="sldNum"/>
          </p:nvPr>
        </p:nvSpPr>
        <p:spPr/>
        <p:txBody>
          <a:bodyPr/>
          <a:lstStyle/>
          <a:p>
            <a:fld id="{842678CD-96DD-8043-86D0-577AD17C5B07}" type="slidenum">
              <a:rPr lang="en-US" altLang="en-US" smtClean="0"/>
              <a:pPr/>
              <a:t>8</a:t>
            </a:fld>
            <a:endParaRPr lang="en-US" altLang="en-US" dirty="0"/>
          </a:p>
        </p:txBody>
      </p:sp>
    </p:spTree>
    <p:extLst>
      <p:ext uri="{BB962C8B-B14F-4D97-AF65-F5344CB8AC3E}">
        <p14:creationId xmlns:p14="http://schemas.microsoft.com/office/powerpoint/2010/main" val="22701004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descr="AdobeStock_94913726.jpeg"/>
          <p:cNvPicPr>
            <a:picLocks noChangeAspect="1"/>
          </p:cNvPicPr>
          <p:nvPr userDrawn="1"/>
        </p:nvPicPr>
        <p:blipFill rotWithShape="1">
          <a:blip r:embed="rId2" cstate="print">
            <a:extLst>
              <a:ext uri="{28A0092B-C50C-407E-A947-70E740481C1C}">
                <a14:useLocalDpi xmlns:a14="http://schemas.microsoft.com/office/drawing/2010/main" val="0"/>
              </a:ext>
            </a:extLst>
          </a:blip>
          <a:srcRect t="4831" b="23807"/>
          <a:stretch/>
        </p:blipFill>
        <p:spPr>
          <a:xfrm>
            <a:off x="0" y="-457200"/>
            <a:ext cx="9144000" cy="4350211"/>
          </a:xfrm>
          <a:prstGeom prst="rect">
            <a:avLst/>
          </a:prstGeom>
        </p:spPr>
      </p:pic>
      <p:sp>
        <p:nvSpPr>
          <p:cNvPr id="11" name="Rectangle 10"/>
          <p:cNvSpPr/>
          <p:nvPr userDrawn="1"/>
        </p:nvSpPr>
        <p:spPr bwMode="auto">
          <a:xfrm>
            <a:off x="0" y="-457200"/>
            <a:ext cx="9144000" cy="4343400"/>
          </a:xfrm>
          <a:prstGeom prst="rect">
            <a:avLst/>
          </a:prstGeom>
          <a:solidFill>
            <a:srgbClr val="0D5894">
              <a:alpha val="38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189"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dirty="0">
              <a:solidFill>
                <a:schemeClr val="bg1"/>
              </a:solidFill>
              <a:effectLst/>
              <a:latin typeface="Arial" charset="0"/>
              <a:cs typeface="Arial Unicode MS" charset="0"/>
            </a:endParaRPr>
          </a:p>
        </p:txBody>
      </p:sp>
      <p:sp>
        <p:nvSpPr>
          <p:cNvPr id="4" name="Rectangle 5"/>
          <p:cNvSpPr>
            <a:spLocks noGrp="1" noChangeArrowheads="1"/>
          </p:cNvSpPr>
          <p:nvPr>
            <p:ph type="sldNum" idx="10"/>
          </p:nvPr>
        </p:nvSpPr>
        <p:spPr>
          <a:xfrm>
            <a:off x="6556321" y="6400801"/>
            <a:ext cx="2126880" cy="381000"/>
          </a:xfrm>
          <a:prstGeom prst="rect">
            <a:avLst/>
          </a:prstGeom>
          <a:ln/>
        </p:spPr>
        <p:txBody>
          <a:bodyPr/>
          <a:lstStyle>
            <a:lvl1pPr>
              <a:defRPr/>
            </a:lvl1pPr>
          </a:lstStyle>
          <a:p>
            <a:pPr>
              <a:defRPr/>
            </a:pPr>
            <a:fld id="{42935D39-D960-4EB6-B195-4C82B1E0948D}" type="slidenum">
              <a:rPr lang="en-US" altLang="en-US"/>
              <a:pPr>
                <a:defRPr/>
              </a:pPr>
              <a:t>‹#›</a:t>
            </a:fld>
            <a:endParaRPr lang="en-US" altLang="en-US" dirty="0"/>
          </a:p>
        </p:txBody>
      </p:sp>
      <p:sp>
        <p:nvSpPr>
          <p:cNvPr id="5" name="Rectangle 4"/>
          <p:cNvSpPr/>
          <p:nvPr userDrawn="1"/>
        </p:nvSpPr>
        <p:spPr bwMode="auto">
          <a:xfrm>
            <a:off x="0" y="3886200"/>
            <a:ext cx="9144000" cy="76200"/>
          </a:xfrm>
          <a:prstGeom prst="rect">
            <a:avLst/>
          </a:prstGeom>
          <a:solidFill>
            <a:srgbClr val="0D589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57189" rtl="0" eaLnBrk="1" fontAlgn="base" latinLnBrk="0" hangingPunct="0">
              <a:lnSpc>
                <a:spcPct val="93000"/>
              </a:lnSpc>
              <a:spcBef>
                <a:spcPct val="0"/>
              </a:spcBef>
              <a:spcAft>
                <a:spcPct val="0"/>
              </a:spcAft>
              <a:buClr>
                <a:srgbClr val="000000"/>
              </a:buClr>
              <a:buSzPct val="100000"/>
              <a:buFont typeface="Times New Roman" pitchFamily="16" charset="0"/>
              <a:buNone/>
              <a:tabLst/>
            </a:pPr>
            <a:endParaRPr kumimoji="0" lang="en-US" sz="1800" b="0" i="0" u="none" strike="noStrike" cap="none" normalizeH="0" baseline="0" dirty="0">
              <a:ln>
                <a:noFill/>
              </a:ln>
              <a:solidFill>
                <a:schemeClr val="bg1"/>
              </a:solidFill>
              <a:effectLst/>
              <a:latin typeface="Arial" charset="0"/>
              <a:cs typeface="Arial Unicode MS" charset="0"/>
            </a:endParaRPr>
          </a:p>
        </p:txBody>
      </p:sp>
      <p:pic>
        <p:nvPicPr>
          <p:cNvPr id="6" name="Picture 5" descr="fda_logo_lowres.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38600" y="3429000"/>
            <a:ext cx="1066800" cy="1066800"/>
          </a:xfrm>
          <a:prstGeom prst="rect">
            <a:avLst/>
          </a:prstGeom>
        </p:spPr>
      </p:pic>
      <p:sp>
        <p:nvSpPr>
          <p:cNvPr id="7" name="Subtitle 2"/>
          <p:cNvSpPr>
            <a:spLocks noGrp="1"/>
          </p:cNvSpPr>
          <p:nvPr>
            <p:ph type="subTitle" idx="1" hasCustomPrompt="1"/>
          </p:nvPr>
        </p:nvSpPr>
        <p:spPr>
          <a:xfrm>
            <a:off x="1371600" y="4572000"/>
            <a:ext cx="6400800" cy="1752664"/>
          </a:xfrm>
        </p:spPr>
        <p:txBody>
          <a:bodyPr/>
          <a:lstStyle>
            <a:lvl1pPr algn="ctr">
              <a:defRPr baseline="0"/>
            </a:lvl1pPr>
          </a:lstStyle>
          <a:p>
            <a:r>
              <a:rPr lang="en-US" dirty="0"/>
              <a:t>The FDA Group </a:t>
            </a:r>
            <a:r>
              <a:rPr lang="en-US" b="1" dirty="0"/>
              <a:t>Webinar</a:t>
            </a:r>
          </a:p>
          <a:p>
            <a:r>
              <a:rPr lang="en-US" sz="1400" b="1" dirty="0">
                <a:solidFill>
                  <a:srgbClr val="0D5894"/>
                </a:solidFill>
              </a:rPr>
              <a:t>MONTH, DAY YEAR</a:t>
            </a:r>
          </a:p>
          <a:p>
            <a:r>
              <a:rPr lang="en-US" sz="1400" b="1" dirty="0">
                <a:solidFill>
                  <a:srgbClr val="0D5894"/>
                </a:solidFill>
              </a:rPr>
              <a:t>PRESENTOR/CLIENT/ETC</a:t>
            </a:r>
          </a:p>
        </p:txBody>
      </p:sp>
      <p:sp>
        <p:nvSpPr>
          <p:cNvPr id="8" name="Title 1"/>
          <p:cNvSpPr>
            <a:spLocks noGrp="1"/>
          </p:cNvSpPr>
          <p:nvPr>
            <p:ph type="ctrTitle" hasCustomPrompt="1"/>
          </p:nvPr>
        </p:nvSpPr>
        <p:spPr>
          <a:xfrm>
            <a:off x="685440" y="1958606"/>
            <a:ext cx="7773120" cy="1470394"/>
          </a:xfrm>
        </p:spPr>
        <p:txBody>
          <a:bodyPr/>
          <a:lstStyle>
            <a:lvl1pPr algn="ctr">
              <a:defRPr/>
            </a:lvl1pPr>
          </a:lstStyle>
          <a:p>
            <a:r>
              <a:rPr lang="en-US" sz="4000" dirty="0">
                <a:solidFill>
                  <a:schemeClr val="bg1"/>
                </a:solidFill>
                <a:effectLst>
                  <a:outerShdw blurRad="50800" dist="38100" dir="2700000" algn="tl" rotWithShape="0">
                    <a:prstClr val="black">
                      <a:alpha val="40000"/>
                    </a:prstClr>
                  </a:outerShdw>
                </a:effectLst>
              </a:rPr>
              <a:t>Title</a:t>
            </a:r>
          </a:p>
        </p:txBody>
      </p:sp>
    </p:spTree>
    <p:extLst>
      <p:ext uri="{BB962C8B-B14F-4D97-AF65-F5344CB8AC3E}">
        <p14:creationId xmlns:p14="http://schemas.microsoft.com/office/powerpoint/2010/main" val="2282515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p:cNvSpPr>
            <a:spLocks noGrp="1" noChangeArrowheads="1"/>
          </p:cNvSpPr>
          <p:nvPr>
            <p:ph type="sldNum" idx="10"/>
          </p:nvPr>
        </p:nvSpPr>
        <p:spPr>
          <a:xfrm>
            <a:off x="6553202" y="6400801"/>
            <a:ext cx="2130001" cy="304800"/>
          </a:xfrm>
          <a:prstGeom prst="rect">
            <a:avLst/>
          </a:prstGeom>
          <a:ln/>
        </p:spPr>
        <p:txBody>
          <a:bodyPr/>
          <a:lstStyle>
            <a:lvl1pPr>
              <a:defRPr/>
            </a:lvl1pPr>
          </a:lstStyle>
          <a:p>
            <a:pPr>
              <a:defRPr/>
            </a:pPr>
            <a:fld id="{EA8073AC-0B14-4DC4-A31D-A939C15B92B9}" type="slidenum">
              <a:rPr lang="en-US" altLang="en-US"/>
              <a:pPr>
                <a:defRPr/>
              </a:pPr>
              <a:t>‹#›</a:t>
            </a:fld>
            <a:endParaRPr lang="en-US" altLang="en-US" dirty="0"/>
          </a:p>
        </p:txBody>
      </p:sp>
    </p:spTree>
    <p:extLst>
      <p:ext uri="{BB962C8B-B14F-4D97-AF65-F5344CB8AC3E}">
        <p14:creationId xmlns:p14="http://schemas.microsoft.com/office/powerpoint/2010/main" val="2539604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6480" y="1604330"/>
            <a:ext cx="4043520" cy="4523516"/>
          </a:xfrm>
        </p:spPr>
        <p:txBody>
          <a:bodyPr/>
          <a:lstStyle>
            <a:lvl1pPr>
              <a:defRPr sz="2300"/>
            </a:lvl1pPr>
            <a:lvl2pPr>
              <a:defRPr sz="20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marL="800080" lvl="1" indent="-342891" eaLnBrk="1">
              <a:lnSpc>
                <a:spcPct val="60000"/>
              </a:lnSpc>
              <a:spcBef>
                <a:spcPts val="1200"/>
              </a:spcBef>
              <a:spcAft>
                <a:spcPts val="1000"/>
              </a:spcAft>
              <a:buClr>
                <a:srgbClr val="C2AD87"/>
              </a:buClr>
              <a:buFont typeface="Courier New"/>
              <a:buChar char="o"/>
              <a:defRPr/>
            </a:pPr>
            <a:r>
              <a:rPr lang="en-US" altLang="en-US" sz="1800" dirty="0">
                <a:solidFill>
                  <a:srgbClr val="000000"/>
                </a:solidFill>
                <a:cs typeface="Arial" panose="020B0604020202020204" pitchFamily="34" charset="0"/>
              </a:rPr>
              <a:t>Bullets</a:t>
            </a:r>
          </a:p>
        </p:txBody>
      </p:sp>
      <p:sp>
        <p:nvSpPr>
          <p:cNvPr id="4" name="Content Placeholder 3"/>
          <p:cNvSpPr>
            <a:spLocks noGrp="1"/>
          </p:cNvSpPr>
          <p:nvPr>
            <p:ph sz="half" idx="2"/>
          </p:nvPr>
        </p:nvSpPr>
        <p:spPr>
          <a:xfrm>
            <a:off x="4638240" y="1604330"/>
            <a:ext cx="4043520" cy="4523516"/>
          </a:xfrm>
        </p:spPr>
        <p:txBody>
          <a:bodyPr/>
          <a:lstStyle>
            <a:lvl1pPr>
              <a:defRPr sz="2300"/>
            </a:lvl1pPr>
            <a:lvl2pPr>
              <a:defRPr sz="19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marL="800080" lvl="1" indent="-342891" eaLnBrk="1">
              <a:lnSpc>
                <a:spcPct val="60000"/>
              </a:lnSpc>
              <a:spcBef>
                <a:spcPts val="1200"/>
              </a:spcBef>
              <a:spcAft>
                <a:spcPts val="1000"/>
              </a:spcAft>
              <a:buClr>
                <a:srgbClr val="C2AD87"/>
              </a:buClr>
              <a:buFont typeface="Courier New"/>
              <a:buChar char="o"/>
              <a:defRPr/>
            </a:pPr>
            <a:r>
              <a:rPr lang="en-US" altLang="en-US" sz="1800" dirty="0">
                <a:solidFill>
                  <a:srgbClr val="000000"/>
                </a:solidFill>
                <a:cs typeface="Arial" panose="020B0604020202020204" pitchFamily="34" charset="0"/>
              </a:rPr>
              <a:t>Bullets</a:t>
            </a:r>
          </a:p>
        </p:txBody>
      </p:sp>
      <p:sp>
        <p:nvSpPr>
          <p:cNvPr id="5" name="Rectangle 5"/>
          <p:cNvSpPr>
            <a:spLocks noGrp="1" noChangeArrowheads="1"/>
          </p:cNvSpPr>
          <p:nvPr>
            <p:ph type="sldNum" idx="10"/>
          </p:nvPr>
        </p:nvSpPr>
        <p:spPr>
          <a:xfrm>
            <a:off x="6553202" y="6400801"/>
            <a:ext cx="2130001" cy="304800"/>
          </a:xfrm>
          <a:prstGeom prst="rect">
            <a:avLst/>
          </a:prstGeom>
          <a:ln/>
        </p:spPr>
        <p:txBody>
          <a:bodyPr/>
          <a:lstStyle>
            <a:lvl1pPr>
              <a:defRPr/>
            </a:lvl1pPr>
          </a:lstStyle>
          <a:p>
            <a:pPr>
              <a:defRPr/>
            </a:pPr>
            <a:fld id="{82A45893-4E9B-4AA5-8A30-F6384958724F}" type="slidenum">
              <a:rPr lang="en-US" altLang="en-US"/>
              <a:pPr>
                <a:defRPr/>
              </a:pPr>
              <a:t>‹#›</a:t>
            </a:fld>
            <a:endParaRPr lang="en-US" altLang="en-US" dirty="0"/>
          </a:p>
        </p:txBody>
      </p:sp>
    </p:spTree>
    <p:extLst>
      <p:ext uri="{BB962C8B-B14F-4D97-AF65-F5344CB8AC3E}">
        <p14:creationId xmlns:p14="http://schemas.microsoft.com/office/powerpoint/2010/main" val="2701702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a:xfrm>
            <a:off x="6553202" y="6400801"/>
            <a:ext cx="2130001" cy="304800"/>
          </a:xfrm>
          <a:prstGeom prst="rect">
            <a:avLst/>
          </a:prstGeom>
          <a:ln/>
        </p:spPr>
        <p:txBody>
          <a:bodyPr/>
          <a:lstStyle>
            <a:lvl1pPr>
              <a:defRPr/>
            </a:lvl1pPr>
          </a:lstStyle>
          <a:p>
            <a:pPr>
              <a:defRPr/>
            </a:pPr>
            <a:fld id="{CAE57687-7577-4785-AD15-AA885F88BE64}" type="slidenum">
              <a:rPr lang="en-US" altLang="en-US"/>
              <a:pPr>
                <a:defRPr/>
              </a:pPr>
              <a:t>‹#›</a:t>
            </a:fld>
            <a:endParaRPr lang="en-US" altLang="en-US" dirty="0"/>
          </a:p>
        </p:txBody>
      </p:sp>
      <p:sp>
        <p:nvSpPr>
          <p:cNvPr id="4" name="TextBox 3"/>
          <p:cNvSpPr txBox="1"/>
          <p:nvPr userDrawn="1"/>
        </p:nvSpPr>
        <p:spPr>
          <a:xfrm>
            <a:off x="533400" y="3345359"/>
            <a:ext cx="8153400" cy="769441"/>
          </a:xfrm>
          <a:prstGeom prst="rect">
            <a:avLst/>
          </a:prstGeom>
          <a:noFill/>
        </p:spPr>
        <p:txBody>
          <a:bodyPr wrap="square" rtlCol="0">
            <a:spAutoFit/>
          </a:bodyPr>
          <a:lstStyle/>
          <a:p>
            <a:pPr algn="ctr"/>
            <a:r>
              <a:rPr lang="en-US" sz="4400" b="1" dirty="0">
                <a:solidFill>
                  <a:srgbClr val="0D5894"/>
                </a:solidFill>
                <a:latin typeface="+mj-lt"/>
              </a:rPr>
              <a:t>QUESTIONS?</a:t>
            </a:r>
          </a:p>
        </p:txBody>
      </p:sp>
    </p:spTree>
    <p:extLst>
      <p:ext uri="{BB962C8B-B14F-4D97-AF65-F5344CB8AC3E}">
        <p14:creationId xmlns:p14="http://schemas.microsoft.com/office/powerpoint/2010/main" val="1034001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idx="10"/>
          </p:nvPr>
        </p:nvSpPr>
        <p:spPr/>
        <p:txBody>
          <a:bodyPr/>
          <a:lstStyle/>
          <a:p>
            <a:pPr>
              <a:defRPr/>
            </a:pPr>
            <a:fld id="{3A3A3ABF-4CBB-4DAE-8169-554665ACFAFB}" type="slidenum">
              <a:rPr lang="en-US" altLang="en-US" smtClean="0"/>
              <a:pPr>
                <a:defRPr/>
              </a:pPr>
              <a:t>‹#›</a:t>
            </a:fld>
            <a:endParaRPr lang="en-US" altLang="en-US" dirty="0"/>
          </a:p>
        </p:txBody>
      </p:sp>
      <p:sp>
        <p:nvSpPr>
          <p:cNvPr id="5" name="TextBox 4"/>
          <p:cNvSpPr txBox="1"/>
          <p:nvPr userDrawn="1"/>
        </p:nvSpPr>
        <p:spPr>
          <a:xfrm>
            <a:off x="609600" y="2624822"/>
            <a:ext cx="8077200" cy="2785378"/>
          </a:xfrm>
          <a:prstGeom prst="rect">
            <a:avLst/>
          </a:prstGeom>
          <a:noFill/>
        </p:spPr>
        <p:txBody>
          <a:bodyPr wrap="square" rtlCol="0">
            <a:spAutoFit/>
          </a:bodyPr>
          <a:lstStyle/>
          <a:p>
            <a:pPr algn="ctr"/>
            <a:r>
              <a:rPr lang="en-US" sz="4400" b="1" i="1" kern="1200" dirty="0">
                <a:solidFill>
                  <a:srgbClr val="0D5894"/>
                </a:solidFill>
                <a:latin typeface="+mj-lt"/>
                <a:ea typeface="Arial Unicode MS" charset="0"/>
                <a:cs typeface="+mn-cs"/>
              </a:rPr>
              <a:t>Thank You</a:t>
            </a:r>
          </a:p>
          <a:p>
            <a:pPr algn="ctr"/>
            <a:r>
              <a:rPr lang="en-US" altLang="en-US" sz="1600" kern="1200" dirty="0">
                <a:solidFill>
                  <a:srgbClr val="0D5894"/>
                </a:solidFill>
                <a:latin typeface="+mj-lt"/>
                <a:ea typeface="Arial Unicode MS" charset="0"/>
                <a:cs typeface="+mn-cs"/>
              </a:rPr>
              <a:t>Contact the experts at The FDA Group</a:t>
            </a:r>
          </a:p>
          <a:p>
            <a:pPr algn="ctr"/>
            <a:endParaRPr lang="en-US" altLang="en-US" sz="1600" b="1" kern="1200" dirty="0">
              <a:solidFill>
                <a:srgbClr val="0D5894"/>
              </a:solidFill>
              <a:latin typeface="Arial" charset="0"/>
              <a:ea typeface="Arial Unicode MS" charset="0"/>
              <a:cs typeface="+mn-cs"/>
            </a:endParaRPr>
          </a:p>
          <a:p>
            <a:pPr algn="ctr">
              <a:lnSpc>
                <a:spcPct val="150000"/>
              </a:lnSpc>
            </a:pPr>
            <a:r>
              <a:rPr lang="en-US" altLang="en-US" sz="1800" b="1" dirty="0">
                <a:solidFill>
                  <a:schemeClr val="bg1">
                    <a:lumMod val="65000"/>
                  </a:schemeClr>
                </a:solidFill>
                <a:ea typeface="Arial Unicode MS" charset="0"/>
              </a:rPr>
              <a:t>1-833-FDA-GROUP</a:t>
            </a:r>
          </a:p>
          <a:p>
            <a:pPr marL="0" marR="0" indent="0" algn="ctr" defTabSz="370277" rtl="0" eaLnBrk="0" fontAlgn="base" latinLnBrk="0" hangingPunct="0">
              <a:lnSpc>
                <a:spcPct val="150000"/>
              </a:lnSpc>
              <a:spcBef>
                <a:spcPct val="0"/>
              </a:spcBef>
              <a:spcAft>
                <a:spcPct val="0"/>
              </a:spcAft>
              <a:buClrTx/>
              <a:buSzTx/>
              <a:buFontTx/>
              <a:buNone/>
              <a:tabLst/>
              <a:defRPr/>
            </a:pPr>
            <a:r>
              <a:rPr lang="en-US" altLang="en-US" sz="1800" b="1" dirty="0">
                <a:solidFill>
                  <a:schemeClr val="bg1">
                    <a:lumMod val="65000"/>
                  </a:schemeClr>
                </a:solidFill>
                <a:ea typeface="Arial Unicode MS" charset="0"/>
              </a:rPr>
              <a:t>info@thefdagroup.com</a:t>
            </a:r>
          </a:p>
          <a:p>
            <a:pPr algn="ctr">
              <a:lnSpc>
                <a:spcPct val="150000"/>
              </a:lnSpc>
            </a:pPr>
            <a:r>
              <a:rPr lang="en-US" altLang="en-US" sz="1800" b="1" dirty="0">
                <a:solidFill>
                  <a:schemeClr val="bg1">
                    <a:lumMod val="65000"/>
                  </a:schemeClr>
                </a:solidFill>
                <a:ea typeface="Arial Unicode MS" charset="0"/>
              </a:rPr>
              <a:t>TheFDAGroup.com</a:t>
            </a:r>
          </a:p>
          <a:p>
            <a:endParaRPr lang="en-US" dirty="0"/>
          </a:p>
        </p:txBody>
      </p:sp>
    </p:spTree>
    <p:extLst>
      <p:ext uri="{BB962C8B-B14F-4D97-AF65-F5344CB8AC3E}">
        <p14:creationId xmlns:p14="http://schemas.microsoft.com/office/powerpoint/2010/main" val="2199306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5">
            <a:extLst>
              <a:ext uri="{FF2B5EF4-FFF2-40B4-BE49-F238E27FC236}">
                <a16:creationId xmlns:a16="http://schemas.microsoft.com/office/drawing/2014/main" id="{4DFAF6C8-F4A3-436C-91DC-669C08EC2ACA}"/>
              </a:ext>
            </a:extLst>
          </p:cNvPr>
          <p:cNvSpPr>
            <a:spLocks noGrp="1" noChangeArrowheads="1"/>
          </p:cNvSpPr>
          <p:nvPr>
            <p:ph type="sldNum" idx="10"/>
          </p:nvPr>
        </p:nvSpPr>
        <p:spPr>
          <a:xfrm>
            <a:off x="6553440" y="6401477"/>
            <a:ext cx="2129760" cy="303871"/>
          </a:xfrm>
        </p:spPr>
        <p:txBody>
          <a:bodyPr/>
          <a:lstStyle>
            <a:lvl1pPr>
              <a:defRPr/>
            </a:lvl1pPr>
          </a:lstStyle>
          <a:p>
            <a:pPr>
              <a:defRPr/>
            </a:pPr>
            <a:fld id="{88220E76-DA35-48F8-A4F1-B1C5CE679B8F}" type="slidenum">
              <a:rPr lang="en-US" altLang="en-US"/>
              <a:pPr>
                <a:defRPr/>
              </a:pPr>
              <a:t>‹#›</a:t>
            </a:fld>
            <a:endParaRPr lang="en-US" altLang="en-US" dirty="0"/>
          </a:p>
        </p:txBody>
      </p:sp>
    </p:spTree>
    <p:extLst>
      <p:ext uri="{BB962C8B-B14F-4D97-AF65-F5344CB8AC3E}">
        <p14:creationId xmlns:p14="http://schemas.microsoft.com/office/powerpoint/2010/main" val="10073698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srcRect/>
          <a:stretch>
            <a:fillRect/>
          </a:stretch>
        </a:blip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461520" y="414156"/>
            <a:ext cx="7768080" cy="8050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lvl="0"/>
            <a:r>
              <a:rPr lang="en-GB" altLang="en-US" dirty="0"/>
              <a:t>Click to edit the title text format</a:t>
            </a:r>
          </a:p>
        </p:txBody>
      </p:sp>
      <p:sp>
        <p:nvSpPr>
          <p:cNvPr id="2051" name="Rectangle 2"/>
          <p:cNvSpPr>
            <a:spLocks noGrp="1" noChangeArrowheads="1"/>
          </p:cNvSpPr>
          <p:nvPr>
            <p:ph type="body" idx="1"/>
          </p:nvPr>
        </p:nvSpPr>
        <p:spPr bwMode="auto">
          <a:xfrm>
            <a:off x="456480" y="1905001"/>
            <a:ext cx="8225280" cy="42228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0" tIns="22742" rIns="0" bIns="0" numCol="1" anchor="t" anchorCtr="0" compatLnSpc="1">
            <a:prstTxWarp prst="textNoShape">
              <a:avLst/>
            </a:prstTxWarp>
          </a:bodyPr>
          <a:lstStyle/>
          <a:p>
            <a:pPr lvl="0"/>
            <a:r>
              <a:rPr lang="en-GB" altLang="en-US" dirty="0"/>
              <a:t>Click to edit the outline text format</a:t>
            </a:r>
          </a:p>
          <a:p>
            <a:pPr lvl="1"/>
            <a:r>
              <a:rPr lang="en-GB" altLang="en-US" dirty="0"/>
              <a:t>Second Outline Level</a:t>
            </a:r>
          </a:p>
          <a:p>
            <a:pPr lvl="2"/>
            <a:r>
              <a:rPr lang="en-GB" altLang="en-US" dirty="0"/>
              <a:t>Third Outline Level</a:t>
            </a:r>
          </a:p>
          <a:p>
            <a:pPr lvl="3"/>
            <a:r>
              <a:rPr lang="en-GB" altLang="en-US" dirty="0"/>
              <a:t>Fourth Outline Level</a:t>
            </a:r>
          </a:p>
          <a:p>
            <a:pPr lvl="4"/>
            <a:r>
              <a:rPr lang="en-GB" altLang="en-US" dirty="0"/>
              <a:t>Fifth Outline Level</a:t>
            </a:r>
          </a:p>
          <a:p>
            <a:pPr lvl="4"/>
            <a:r>
              <a:rPr lang="en-GB" altLang="en-US" dirty="0"/>
              <a:t>Sixth Outline Level</a:t>
            </a:r>
          </a:p>
          <a:p>
            <a:pPr lvl="4"/>
            <a:r>
              <a:rPr lang="en-GB" altLang="en-US" dirty="0"/>
              <a:t>Seventh Outline Level</a:t>
            </a:r>
          </a:p>
          <a:p>
            <a:pPr lvl="4"/>
            <a:r>
              <a:rPr lang="en-GB" altLang="en-US" dirty="0"/>
              <a:t>Eighth Outline Level</a:t>
            </a:r>
          </a:p>
          <a:p>
            <a:pPr lvl="4"/>
            <a:r>
              <a:rPr lang="en-GB" altLang="en-US" dirty="0"/>
              <a:t>Ninth Outline Level</a:t>
            </a:r>
          </a:p>
        </p:txBody>
      </p:sp>
      <p:sp>
        <p:nvSpPr>
          <p:cNvPr id="2052" name="Text Box 3"/>
          <p:cNvSpPr txBox="1">
            <a:spLocks noChangeArrowheads="1"/>
          </p:cNvSpPr>
          <p:nvPr/>
        </p:nvSpPr>
        <p:spPr bwMode="auto">
          <a:xfrm>
            <a:off x="456481" y="6247382"/>
            <a:ext cx="2128320" cy="4709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wrap="none" lIns="74057" tIns="37029" rIns="74057" bIns="37029" anchor="ctr"/>
          <a:lstStyle/>
          <a:p>
            <a:pPr eaLnBrk="1">
              <a:lnSpc>
                <a:spcPct val="93000"/>
              </a:lnSpc>
              <a:buClr>
                <a:srgbClr val="000000"/>
              </a:buClr>
              <a:buSzPct val="100000"/>
              <a:buFont typeface="Times New Roman" panose="02020603050405020304" pitchFamily="18" charset="0"/>
              <a:buNone/>
            </a:pPr>
            <a:endParaRPr lang="en-US" altLang="en-US" dirty="0"/>
          </a:p>
        </p:txBody>
      </p:sp>
      <p:sp>
        <p:nvSpPr>
          <p:cNvPr id="8" name="Rectangle 5"/>
          <p:cNvSpPr>
            <a:spLocks noGrp="1" noChangeArrowheads="1"/>
          </p:cNvSpPr>
          <p:nvPr>
            <p:ph type="sldNum" idx="4"/>
          </p:nvPr>
        </p:nvSpPr>
        <p:spPr bwMode="auto">
          <a:xfrm>
            <a:off x="6553202" y="6477000"/>
            <a:ext cx="2130001" cy="3048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defRPr sz="1100">
                <a:solidFill>
                  <a:srgbClr val="0D5894"/>
                </a:solidFill>
                <a:latin typeface="Cambria"/>
                <a:cs typeface="Cambria"/>
              </a:defRPr>
            </a:lvl1pPr>
          </a:lstStyle>
          <a:p>
            <a:pPr>
              <a:defRPr/>
            </a:pPr>
            <a:fld id="{3A3A3ABF-4CBB-4DAE-8169-554665ACFAFB}" type="slidenum">
              <a:rPr lang="en-US" altLang="en-US" smtClean="0"/>
              <a:pPr>
                <a:defRPr/>
              </a:pPr>
              <a:t>‹#›</a:t>
            </a:fld>
            <a:endParaRPr lang="en-US" altLang="en-US" dirty="0"/>
          </a:p>
        </p:txBody>
      </p:sp>
      <p:sp>
        <p:nvSpPr>
          <p:cNvPr id="9" name="Rectangle 5"/>
          <p:cNvSpPr txBox="1">
            <a:spLocks noChangeArrowheads="1"/>
          </p:cNvSpPr>
          <p:nvPr userDrawn="1"/>
        </p:nvSpPr>
        <p:spPr bwMode="auto">
          <a:xfrm>
            <a:off x="457200" y="6477000"/>
            <a:ext cx="2286000" cy="3048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defPPr>
              <a:defRPr lang="en-GB"/>
            </a:defPPr>
            <a:lvl1pPr algn="r" defTabSz="370286" rtl="0" eaLnBrk="1" fontAlgn="base" hangingPunct="0">
              <a:lnSpc>
                <a:spcPct val="93000"/>
              </a:lnSpc>
              <a:spcBef>
                <a:spcPct val="0"/>
              </a:spcBef>
              <a:spcAft>
                <a:spcPct val="0"/>
              </a:spcAft>
              <a:buClr>
                <a:srgbClr val="000000"/>
              </a:buClr>
              <a:buSzPct val="45000"/>
              <a:buFont typeface="Wingdings" panose="05000000000000000000" pitchFamily="2" charset="2"/>
              <a:buNone/>
              <a:defRPr sz="1100" kern="1200">
                <a:solidFill>
                  <a:srgbClr val="0D5894"/>
                </a:solidFill>
                <a:latin typeface="Cambria"/>
                <a:ea typeface="Arial Unicode MS" charset="0"/>
                <a:cs typeface="Cambria"/>
              </a:defRPr>
            </a:lvl1pPr>
            <a:lvl2pPr marL="601715" indent="-231429" algn="l" defTabSz="370286" rtl="0" eaLnBrk="0" fontAlgn="base" hangingPunct="0">
              <a:spcBef>
                <a:spcPct val="0"/>
              </a:spcBef>
              <a:spcAft>
                <a:spcPct val="0"/>
              </a:spcAft>
              <a:defRPr kern="1200">
                <a:solidFill>
                  <a:schemeClr val="bg1"/>
                </a:solidFill>
                <a:latin typeface="Arial" charset="0"/>
                <a:ea typeface="Arial Unicode MS" charset="0"/>
                <a:cs typeface="+mn-cs"/>
              </a:defRPr>
            </a:lvl2pPr>
            <a:lvl3pPr marL="925716" indent="-185143" algn="l" defTabSz="370286" rtl="0" eaLnBrk="0" fontAlgn="base" hangingPunct="0">
              <a:spcBef>
                <a:spcPct val="0"/>
              </a:spcBef>
              <a:spcAft>
                <a:spcPct val="0"/>
              </a:spcAft>
              <a:defRPr kern="1200">
                <a:solidFill>
                  <a:schemeClr val="bg1"/>
                </a:solidFill>
                <a:latin typeface="Arial" charset="0"/>
                <a:ea typeface="Arial Unicode MS" charset="0"/>
                <a:cs typeface="+mn-cs"/>
              </a:defRPr>
            </a:lvl3pPr>
            <a:lvl4pPr marL="1296002" indent="-185143" algn="l" defTabSz="370286" rtl="0" eaLnBrk="0" fontAlgn="base" hangingPunct="0">
              <a:spcBef>
                <a:spcPct val="0"/>
              </a:spcBef>
              <a:spcAft>
                <a:spcPct val="0"/>
              </a:spcAft>
              <a:defRPr kern="1200">
                <a:solidFill>
                  <a:schemeClr val="bg1"/>
                </a:solidFill>
                <a:latin typeface="Arial" charset="0"/>
                <a:ea typeface="Arial Unicode MS" charset="0"/>
                <a:cs typeface="+mn-cs"/>
              </a:defRPr>
            </a:lvl4pPr>
            <a:lvl5pPr marL="1666288" indent="-185143" algn="l" defTabSz="370286" rtl="0" eaLnBrk="0" fontAlgn="base" hangingPunct="0">
              <a:spcBef>
                <a:spcPct val="0"/>
              </a:spcBef>
              <a:spcAft>
                <a:spcPct val="0"/>
              </a:spcAft>
              <a:defRPr kern="1200">
                <a:solidFill>
                  <a:schemeClr val="bg1"/>
                </a:solidFill>
                <a:latin typeface="Arial" charset="0"/>
                <a:ea typeface="Arial Unicode MS" charset="0"/>
                <a:cs typeface="+mn-cs"/>
              </a:defRPr>
            </a:lvl5pPr>
            <a:lvl6pPr marL="1851431" algn="l" defTabSz="740573" rtl="0" eaLnBrk="1" latinLnBrk="0" hangingPunct="1">
              <a:defRPr kern="1200">
                <a:solidFill>
                  <a:schemeClr val="bg1"/>
                </a:solidFill>
                <a:latin typeface="Arial" charset="0"/>
                <a:ea typeface="Arial Unicode MS" charset="0"/>
                <a:cs typeface="+mn-cs"/>
              </a:defRPr>
            </a:lvl6pPr>
            <a:lvl7pPr marL="2221718" algn="l" defTabSz="740573" rtl="0" eaLnBrk="1" latinLnBrk="0" hangingPunct="1">
              <a:defRPr kern="1200">
                <a:solidFill>
                  <a:schemeClr val="bg1"/>
                </a:solidFill>
                <a:latin typeface="Arial" charset="0"/>
                <a:ea typeface="Arial Unicode MS" charset="0"/>
                <a:cs typeface="+mn-cs"/>
              </a:defRPr>
            </a:lvl7pPr>
            <a:lvl8pPr marL="2592004" algn="l" defTabSz="740573" rtl="0" eaLnBrk="1" latinLnBrk="0" hangingPunct="1">
              <a:defRPr kern="1200">
                <a:solidFill>
                  <a:schemeClr val="bg1"/>
                </a:solidFill>
                <a:latin typeface="Arial" charset="0"/>
                <a:ea typeface="Arial Unicode MS" charset="0"/>
                <a:cs typeface="+mn-cs"/>
              </a:defRPr>
            </a:lvl8pPr>
            <a:lvl9pPr marL="2962290" algn="l" defTabSz="740573" rtl="0" eaLnBrk="1" latinLnBrk="0" hangingPunct="1">
              <a:defRPr kern="1200">
                <a:solidFill>
                  <a:schemeClr val="bg1"/>
                </a:solidFill>
                <a:latin typeface="Arial" charset="0"/>
                <a:ea typeface="Arial Unicode MS" charset="0"/>
                <a:cs typeface="+mn-cs"/>
              </a:defRPr>
            </a:lvl9pPr>
          </a:lstStyle>
          <a:p>
            <a:pPr algn="l">
              <a:defRPr/>
            </a:pPr>
            <a:r>
              <a:rPr lang="en-US" altLang="en-US" sz="1100" b="0" baseline="0" dirty="0"/>
              <a:t>The FDA Group  | 1-833-FDA-GROUP </a:t>
            </a:r>
            <a:endParaRPr lang="en-US" altLang="en-US" sz="1100" b="0" dirty="0"/>
          </a:p>
        </p:txBody>
      </p:sp>
    </p:spTree>
    <p:extLst>
      <p:ext uri="{BB962C8B-B14F-4D97-AF65-F5344CB8AC3E}">
        <p14:creationId xmlns:p14="http://schemas.microsoft.com/office/powerpoint/2010/main" val="303160991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0" r:id="rId3"/>
    <p:sldLayoutId id="2147483703" r:id="rId4"/>
    <p:sldLayoutId id="2147483704" r:id="rId5"/>
    <p:sldLayoutId id="2147483705" r:id="rId6"/>
  </p:sldLayoutIdLst>
  <p:txStyles>
    <p:titleStyle>
      <a:lvl1pPr algn="l" defTabSz="370277" rtl="0" eaLnBrk="0" fontAlgn="base" hangingPunct="0">
        <a:lnSpc>
          <a:spcPct val="93000"/>
        </a:lnSpc>
        <a:spcBef>
          <a:spcPct val="0"/>
        </a:spcBef>
        <a:spcAft>
          <a:spcPct val="0"/>
        </a:spcAft>
        <a:buClr>
          <a:srgbClr val="000000"/>
        </a:buClr>
        <a:buSzPct val="100000"/>
        <a:buFont typeface="Times New Roman" pitchFamily="18" charset="0"/>
        <a:defRPr sz="3200" b="1" i="0">
          <a:solidFill>
            <a:srgbClr val="0D5894"/>
          </a:solidFill>
          <a:latin typeface="+mj-lt"/>
          <a:ea typeface="Arial Unicode MS" pitchFamily="34" charset="-128"/>
          <a:cs typeface="+mj-cs"/>
        </a:defRPr>
      </a:lvl1pPr>
      <a:lvl2pPr algn="ctr" defTabSz="370277" rtl="0" eaLnBrk="0" fontAlgn="base" hangingPunct="0">
        <a:lnSpc>
          <a:spcPct val="93000"/>
        </a:lnSpc>
        <a:spcBef>
          <a:spcPct val="0"/>
        </a:spcBef>
        <a:spcAft>
          <a:spcPct val="0"/>
        </a:spcAft>
        <a:buClr>
          <a:srgbClr val="000000"/>
        </a:buClr>
        <a:buSzPct val="100000"/>
        <a:buFont typeface="Times New Roman" pitchFamily="18" charset="0"/>
        <a:defRPr sz="3300" b="1" i="1">
          <a:solidFill>
            <a:srgbClr val="FFFFFF"/>
          </a:solidFill>
          <a:latin typeface="Times New Roman" pitchFamily="16" charset="0"/>
          <a:ea typeface="Arial Unicode MS" pitchFamily="34" charset="-128"/>
          <a:cs typeface="Arial Unicode MS" charset="0"/>
        </a:defRPr>
      </a:lvl2pPr>
      <a:lvl3pPr algn="ctr" defTabSz="370277" rtl="0" eaLnBrk="0" fontAlgn="base" hangingPunct="0">
        <a:lnSpc>
          <a:spcPct val="93000"/>
        </a:lnSpc>
        <a:spcBef>
          <a:spcPct val="0"/>
        </a:spcBef>
        <a:spcAft>
          <a:spcPct val="0"/>
        </a:spcAft>
        <a:buClr>
          <a:srgbClr val="000000"/>
        </a:buClr>
        <a:buSzPct val="100000"/>
        <a:buFont typeface="Times New Roman" pitchFamily="18" charset="0"/>
        <a:defRPr sz="3300" b="1" i="1">
          <a:solidFill>
            <a:srgbClr val="FFFFFF"/>
          </a:solidFill>
          <a:latin typeface="Times New Roman" pitchFamily="16" charset="0"/>
          <a:ea typeface="Arial Unicode MS" pitchFamily="34" charset="-128"/>
          <a:cs typeface="Arial Unicode MS" charset="0"/>
        </a:defRPr>
      </a:lvl3pPr>
      <a:lvl4pPr algn="ctr" defTabSz="370277" rtl="0" eaLnBrk="0" fontAlgn="base" hangingPunct="0">
        <a:lnSpc>
          <a:spcPct val="93000"/>
        </a:lnSpc>
        <a:spcBef>
          <a:spcPct val="0"/>
        </a:spcBef>
        <a:spcAft>
          <a:spcPct val="0"/>
        </a:spcAft>
        <a:buClr>
          <a:srgbClr val="000000"/>
        </a:buClr>
        <a:buSzPct val="100000"/>
        <a:buFont typeface="Times New Roman" pitchFamily="18" charset="0"/>
        <a:defRPr sz="3300" b="1" i="1">
          <a:solidFill>
            <a:srgbClr val="FFFFFF"/>
          </a:solidFill>
          <a:latin typeface="Times New Roman" pitchFamily="16" charset="0"/>
          <a:ea typeface="Arial Unicode MS" pitchFamily="34" charset="-128"/>
          <a:cs typeface="Arial Unicode MS" charset="0"/>
        </a:defRPr>
      </a:lvl4pPr>
      <a:lvl5pPr algn="ctr" defTabSz="370277" rtl="0" eaLnBrk="0" fontAlgn="base" hangingPunct="0">
        <a:lnSpc>
          <a:spcPct val="93000"/>
        </a:lnSpc>
        <a:spcBef>
          <a:spcPct val="0"/>
        </a:spcBef>
        <a:spcAft>
          <a:spcPct val="0"/>
        </a:spcAft>
        <a:buClr>
          <a:srgbClr val="000000"/>
        </a:buClr>
        <a:buSzPct val="100000"/>
        <a:buFont typeface="Times New Roman" pitchFamily="18" charset="0"/>
        <a:defRPr sz="3300" b="1" i="1">
          <a:solidFill>
            <a:srgbClr val="FFFFFF"/>
          </a:solidFill>
          <a:latin typeface="Times New Roman" pitchFamily="16" charset="0"/>
          <a:ea typeface="Arial Unicode MS" pitchFamily="34" charset="-128"/>
          <a:cs typeface="Arial Unicode MS" charset="0"/>
        </a:defRPr>
      </a:lvl5pPr>
      <a:lvl6pPr marL="2036524" indent="-185138" algn="ctr" defTabSz="370277" rtl="0" eaLnBrk="0" fontAlgn="base" hangingPunct="0">
        <a:lnSpc>
          <a:spcPct val="93000"/>
        </a:lnSpc>
        <a:spcBef>
          <a:spcPct val="0"/>
        </a:spcBef>
        <a:spcAft>
          <a:spcPct val="0"/>
        </a:spcAft>
        <a:buClr>
          <a:srgbClr val="000000"/>
        </a:buClr>
        <a:buSzPct val="100000"/>
        <a:buFont typeface="Times New Roman" pitchFamily="16" charset="0"/>
        <a:defRPr sz="3300" b="1" i="1">
          <a:solidFill>
            <a:srgbClr val="FFFFFF"/>
          </a:solidFill>
          <a:latin typeface="Times New Roman" pitchFamily="16" charset="0"/>
          <a:cs typeface="Arial Unicode MS" charset="0"/>
        </a:defRPr>
      </a:lvl6pPr>
      <a:lvl7pPr marL="2406801" indent="-185138" algn="ctr" defTabSz="370277" rtl="0" eaLnBrk="0" fontAlgn="base" hangingPunct="0">
        <a:lnSpc>
          <a:spcPct val="93000"/>
        </a:lnSpc>
        <a:spcBef>
          <a:spcPct val="0"/>
        </a:spcBef>
        <a:spcAft>
          <a:spcPct val="0"/>
        </a:spcAft>
        <a:buClr>
          <a:srgbClr val="000000"/>
        </a:buClr>
        <a:buSzPct val="100000"/>
        <a:buFont typeface="Times New Roman" pitchFamily="16" charset="0"/>
        <a:defRPr sz="3300" b="1" i="1">
          <a:solidFill>
            <a:srgbClr val="FFFFFF"/>
          </a:solidFill>
          <a:latin typeface="Times New Roman" pitchFamily="16" charset="0"/>
          <a:cs typeface="Arial Unicode MS" charset="0"/>
        </a:defRPr>
      </a:lvl7pPr>
      <a:lvl8pPr marL="2777077" indent="-185138" algn="ctr" defTabSz="370277" rtl="0" eaLnBrk="0" fontAlgn="base" hangingPunct="0">
        <a:lnSpc>
          <a:spcPct val="93000"/>
        </a:lnSpc>
        <a:spcBef>
          <a:spcPct val="0"/>
        </a:spcBef>
        <a:spcAft>
          <a:spcPct val="0"/>
        </a:spcAft>
        <a:buClr>
          <a:srgbClr val="000000"/>
        </a:buClr>
        <a:buSzPct val="100000"/>
        <a:buFont typeface="Times New Roman" pitchFamily="16" charset="0"/>
        <a:defRPr sz="3300" b="1" i="1">
          <a:solidFill>
            <a:srgbClr val="FFFFFF"/>
          </a:solidFill>
          <a:latin typeface="Times New Roman" pitchFamily="16" charset="0"/>
          <a:cs typeface="Arial Unicode MS" charset="0"/>
        </a:defRPr>
      </a:lvl8pPr>
      <a:lvl9pPr marL="3147355" indent="-185138" algn="ctr" defTabSz="370277" rtl="0" eaLnBrk="0" fontAlgn="base" hangingPunct="0">
        <a:lnSpc>
          <a:spcPct val="93000"/>
        </a:lnSpc>
        <a:spcBef>
          <a:spcPct val="0"/>
        </a:spcBef>
        <a:spcAft>
          <a:spcPct val="0"/>
        </a:spcAft>
        <a:buClr>
          <a:srgbClr val="000000"/>
        </a:buClr>
        <a:buSzPct val="100000"/>
        <a:buFont typeface="Times New Roman" pitchFamily="16" charset="0"/>
        <a:defRPr sz="3300" b="1" i="1">
          <a:solidFill>
            <a:srgbClr val="FFFFFF"/>
          </a:solidFill>
          <a:latin typeface="Times New Roman" pitchFamily="16" charset="0"/>
          <a:cs typeface="Arial Unicode MS" charset="0"/>
        </a:defRPr>
      </a:lvl9pPr>
    </p:titleStyle>
    <p:bodyStyle>
      <a:lvl1pPr marL="277708" indent="-277708" algn="l" defTabSz="370277" rtl="0" eaLnBrk="0" fontAlgn="base" hangingPunct="0">
        <a:lnSpc>
          <a:spcPct val="93000"/>
        </a:lnSpc>
        <a:spcBef>
          <a:spcPct val="0"/>
        </a:spcBef>
        <a:spcAft>
          <a:spcPts val="1153"/>
        </a:spcAft>
        <a:buClr>
          <a:srgbClr val="000000"/>
        </a:buClr>
        <a:buSzPct val="100000"/>
        <a:buFont typeface="Times New Roman" pitchFamily="18" charset="0"/>
        <a:defRPr sz="2600">
          <a:solidFill>
            <a:schemeClr val="tx1"/>
          </a:solidFill>
          <a:latin typeface="+mn-lt"/>
          <a:ea typeface="Arial Unicode MS" pitchFamily="34" charset="-128"/>
          <a:cs typeface="+mn-cs"/>
        </a:defRPr>
      </a:lvl1pPr>
      <a:lvl2pPr marL="601700" indent="-231424" algn="l" defTabSz="370277" rtl="0" eaLnBrk="0" fontAlgn="base" hangingPunct="0">
        <a:lnSpc>
          <a:spcPct val="93000"/>
        </a:lnSpc>
        <a:spcBef>
          <a:spcPct val="0"/>
        </a:spcBef>
        <a:spcAft>
          <a:spcPts val="923"/>
        </a:spcAft>
        <a:buClr>
          <a:srgbClr val="000000"/>
        </a:buClr>
        <a:buSzPct val="100000"/>
        <a:buFont typeface="Times New Roman" pitchFamily="18" charset="0"/>
        <a:defRPr sz="2300">
          <a:solidFill>
            <a:schemeClr val="tx1"/>
          </a:solidFill>
          <a:latin typeface="+mn-lt"/>
          <a:ea typeface="Arial Unicode MS" pitchFamily="34" charset="-128"/>
          <a:cs typeface="+mn-cs"/>
        </a:defRPr>
      </a:lvl2pPr>
      <a:lvl3pPr marL="925693" indent="-185138" algn="l" defTabSz="370277" rtl="0" eaLnBrk="0" fontAlgn="base" hangingPunct="0">
        <a:lnSpc>
          <a:spcPct val="93000"/>
        </a:lnSpc>
        <a:spcBef>
          <a:spcPct val="0"/>
        </a:spcBef>
        <a:spcAft>
          <a:spcPts val="688"/>
        </a:spcAft>
        <a:buClr>
          <a:srgbClr val="000000"/>
        </a:buClr>
        <a:buSzPct val="100000"/>
        <a:buFont typeface="Times New Roman" pitchFamily="18" charset="0"/>
        <a:defRPr sz="1900">
          <a:solidFill>
            <a:schemeClr val="tx1"/>
          </a:solidFill>
          <a:latin typeface="+mn-lt"/>
          <a:ea typeface="Arial Unicode MS" pitchFamily="34" charset="-128"/>
          <a:cs typeface="+mn-cs"/>
        </a:defRPr>
      </a:lvl3pPr>
      <a:lvl4pPr marL="1295970" indent="-185138" algn="l" defTabSz="370277" rtl="0" eaLnBrk="0" fontAlgn="base" hangingPunct="0">
        <a:lnSpc>
          <a:spcPct val="93000"/>
        </a:lnSpc>
        <a:spcBef>
          <a:spcPct val="0"/>
        </a:spcBef>
        <a:spcAft>
          <a:spcPts val="467"/>
        </a:spcAft>
        <a:buClr>
          <a:srgbClr val="000000"/>
        </a:buClr>
        <a:buSzPct val="100000"/>
        <a:buFont typeface="Times New Roman" pitchFamily="18" charset="0"/>
        <a:defRPr sz="1600">
          <a:solidFill>
            <a:schemeClr val="tx1"/>
          </a:solidFill>
          <a:latin typeface="+mn-lt"/>
          <a:ea typeface="Arial Unicode MS" pitchFamily="34" charset="-128"/>
          <a:cs typeface="+mn-cs"/>
        </a:defRPr>
      </a:lvl4pPr>
      <a:lvl5pPr marL="1666246" indent="-185138" algn="l" defTabSz="370277" rtl="0" eaLnBrk="0" fontAlgn="base" hangingPunct="0">
        <a:lnSpc>
          <a:spcPct val="93000"/>
        </a:lnSpc>
        <a:spcBef>
          <a:spcPct val="0"/>
        </a:spcBef>
        <a:spcAft>
          <a:spcPts val="233"/>
        </a:spcAft>
        <a:buClr>
          <a:srgbClr val="000000"/>
        </a:buClr>
        <a:buSzPct val="100000"/>
        <a:buFont typeface="Times New Roman" pitchFamily="18" charset="0"/>
        <a:defRPr sz="1600">
          <a:solidFill>
            <a:schemeClr val="tx1"/>
          </a:solidFill>
          <a:latin typeface="+mn-lt"/>
          <a:ea typeface="Arial Unicode MS" pitchFamily="34" charset="-128"/>
          <a:cs typeface="+mn-cs"/>
        </a:defRPr>
      </a:lvl5pPr>
      <a:lvl6pPr marL="2036524" indent="-185138" algn="l" defTabSz="370277" rtl="0" eaLnBrk="0" fontAlgn="base" hangingPunct="0">
        <a:lnSpc>
          <a:spcPct val="93000"/>
        </a:lnSpc>
        <a:spcBef>
          <a:spcPct val="0"/>
        </a:spcBef>
        <a:spcAft>
          <a:spcPts val="233"/>
        </a:spcAft>
        <a:buClr>
          <a:srgbClr val="000000"/>
        </a:buClr>
        <a:buSzPct val="100000"/>
        <a:buFont typeface="Times New Roman" pitchFamily="16" charset="0"/>
        <a:defRPr sz="1600">
          <a:solidFill>
            <a:srgbClr val="FFFFFF"/>
          </a:solidFill>
          <a:latin typeface="+mn-lt"/>
          <a:cs typeface="+mn-cs"/>
        </a:defRPr>
      </a:lvl6pPr>
      <a:lvl7pPr marL="2406801" indent="-185138" algn="l" defTabSz="370277" rtl="0" eaLnBrk="0" fontAlgn="base" hangingPunct="0">
        <a:lnSpc>
          <a:spcPct val="93000"/>
        </a:lnSpc>
        <a:spcBef>
          <a:spcPct val="0"/>
        </a:spcBef>
        <a:spcAft>
          <a:spcPts val="233"/>
        </a:spcAft>
        <a:buClr>
          <a:srgbClr val="000000"/>
        </a:buClr>
        <a:buSzPct val="100000"/>
        <a:buFont typeface="Times New Roman" pitchFamily="16" charset="0"/>
        <a:defRPr sz="1600">
          <a:solidFill>
            <a:srgbClr val="FFFFFF"/>
          </a:solidFill>
          <a:latin typeface="+mn-lt"/>
          <a:cs typeface="+mn-cs"/>
        </a:defRPr>
      </a:lvl7pPr>
      <a:lvl8pPr marL="2777077" indent="-185138" algn="l" defTabSz="370277" rtl="0" eaLnBrk="0" fontAlgn="base" hangingPunct="0">
        <a:lnSpc>
          <a:spcPct val="93000"/>
        </a:lnSpc>
        <a:spcBef>
          <a:spcPct val="0"/>
        </a:spcBef>
        <a:spcAft>
          <a:spcPts val="233"/>
        </a:spcAft>
        <a:buClr>
          <a:srgbClr val="000000"/>
        </a:buClr>
        <a:buSzPct val="100000"/>
        <a:buFont typeface="Times New Roman" pitchFamily="16" charset="0"/>
        <a:defRPr sz="1600">
          <a:solidFill>
            <a:srgbClr val="FFFFFF"/>
          </a:solidFill>
          <a:latin typeface="+mn-lt"/>
          <a:cs typeface="+mn-cs"/>
        </a:defRPr>
      </a:lvl8pPr>
      <a:lvl9pPr marL="3147355" indent="-185138" algn="l" defTabSz="370277" rtl="0" eaLnBrk="0" fontAlgn="base" hangingPunct="0">
        <a:lnSpc>
          <a:spcPct val="93000"/>
        </a:lnSpc>
        <a:spcBef>
          <a:spcPct val="0"/>
        </a:spcBef>
        <a:spcAft>
          <a:spcPts val="233"/>
        </a:spcAft>
        <a:buClr>
          <a:srgbClr val="000000"/>
        </a:buClr>
        <a:buSzPct val="100000"/>
        <a:buFont typeface="Times New Roman" pitchFamily="16" charset="0"/>
        <a:defRPr sz="1600">
          <a:solidFill>
            <a:srgbClr val="FFFFFF"/>
          </a:solidFill>
          <a:latin typeface="+mn-lt"/>
          <a:cs typeface="+mn-cs"/>
        </a:defRPr>
      </a:lvl9pPr>
    </p:bodyStyle>
    <p:otherStyle>
      <a:defPPr>
        <a:defRPr lang="en-US"/>
      </a:defPPr>
      <a:lvl1pPr marL="0" algn="l" defTabSz="740555" rtl="0" eaLnBrk="1" latinLnBrk="0" hangingPunct="1">
        <a:defRPr sz="1500" kern="1200">
          <a:solidFill>
            <a:schemeClr val="tx1"/>
          </a:solidFill>
          <a:latin typeface="+mn-lt"/>
          <a:ea typeface="+mn-ea"/>
          <a:cs typeface="+mn-cs"/>
        </a:defRPr>
      </a:lvl1pPr>
      <a:lvl2pPr marL="370277" algn="l" defTabSz="740555" rtl="0" eaLnBrk="1" latinLnBrk="0" hangingPunct="1">
        <a:defRPr sz="1500" kern="1200">
          <a:solidFill>
            <a:schemeClr val="tx1"/>
          </a:solidFill>
          <a:latin typeface="+mn-lt"/>
          <a:ea typeface="+mn-ea"/>
          <a:cs typeface="+mn-cs"/>
        </a:defRPr>
      </a:lvl2pPr>
      <a:lvl3pPr marL="740555" algn="l" defTabSz="740555" rtl="0" eaLnBrk="1" latinLnBrk="0" hangingPunct="1">
        <a:defRPr sz="1500" kern="1200">
          <a:solidFill>
            <a:schemeClr val="tx1"/>
          </a:solidFill>
          <a:latin typeface="+mn-lt"/>
          <a:ea typeface="+mn-ea"/>
          <a:cs typeface="+mn-cs"/>
        </a:defRPr>
      </a:lvl3pPr>
      <a:lvl4pPr marL="1110831" algn="l" defTabSz="740555" rtl="0" eaLnBrk="1" latinLnBrk="0" hangingPunct="1">
        <a:defRPr sz="1500" kern="1200">
          <a:solidFill>
            <a:schemeClr val="tx1"/>
          </a:solidFill>
          <a:latin typeface="+mn-lt"/>
          <a:ea typeface="+mn-ea"/>
          <a:cs typeface="+mn-cs"/>
        </a:defRPr>
      </a:lvl4pPr>
      <a:lvl5pPr marL="1481108" algn="l" defTabSz="740555" rtl="0" eaLnBrk="1" latinLnBrk="0" hangingPunct="1">
        <a:defRPr sz="1500" kern="1200">
          <a:solidFill>
            <a:schemeClr val="tx1"/>
          </a:solidFill>
          <a:latin typeface="+mn-lt"/>
          <a:ea typeface="+mn-ea"/>
          <a:cs typeface="+mn-cs"/>
        </a:defRPr>
      </a:lvl5pPr>
      <a:lvl6pPr marL="1851384" algn="l" defTabSz="740555" rtl="0" eaLnBrk="1" latinLnBrk="0" hangingPunct="1">
        <a:defRPr sz="1500" kern="1200">
          <a:solidFill>
            <a:schemeClr val="tx1"/>
          </a:solidFill>
          <a:latin typeface="+mn-lt"/>
          <a:ea typeface="+mn-ea"/>
          <a:cs typeface="+mn-cs"/>
        </a:defRPr>
      </a:lvl6pPr>
      <a:lvl7pPr marL="2221663" algn="l" defTabSz="740555" rtl="0" eaLnBrk="1" latinLnBrk="0" hangingPunct="1">
        <a:defRPr sz="1500" kern="1200">
          <a:solidFill>
            <a:schemeClr val="tx1"/>
          </a:solidFill>
          <a:latin typeface="+mn-lt"/>
          <a:ea typeface="+mn-ea"/>
          <a:cs typeface="+mn-cs"/>
        </a:defRPr>
      </a:lvl7pPr>
      <a:lvl8pPr marL="2591939" algn="l" defTabSz="740555" rtl="0" eaLnBrk="1" latinLnBrk="0" hangingPunct="1">
        <a:defRPr sz="1500" kern="1200">
          <a:solidFill>
            <a:schemeClr val="tx1"/>
          </a:solidFill>
          <a:latin typeface="+mn-lt"/>
          <a:ea typeface="+mn-ea"/>
          <a:cs typeface="+mn-cs"/>
        </a:defRPr>
      </a:lvl8pPr>
      <a:lvl9pPr marL="2962217" algn="l" defTabSz="740555"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5.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Slide Number Placeholder 5"/>
          <p:cNvSpPr>
            <a:spLocks noGrp="1" noChangeArrowheads="1"/>
          </p:cNvSpPr>
          <p:nvPr>
            <p:ph type="sldNum" idx="10"/>
          </p:nvPr>
        </p:nvSpPr>
        <p:spPr bwMode="auto">
          <a:xfrm>
            <a:off x="6553203" y="6477000"/>
            <a:ext cx="2130001" cy="3048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defRPr sz="1100">
                <a:solidFill>
                  <a:srgbClr val="0D5894"/>
                </a:solidFill>
                <a:latin typeface="Cambria"/>
                <a:cs typeface="Cambria"/>
              </a:defRPr>
            </a:lvl1pPr>
          </a:lstStyle>
          <a:p>
            <a:pPr>
              <a:defRPr/>
            </a:pPr>
            <a:fld id="{3A3A3ABF-4CBB-4DAE-8169-554665ACFAFB}" type="slidenum">
              <a:rPr lang="en-US" altLang="en-US" smtClean="0"/>
              <a:pPr>
                <a:defRPr/>
              </a:pPr>
              <a:t>1</a:t>
            </a:fld>
            <a:endParaRPr lang="en-US" altLang="en-US" dirty="0"/>
          </a:p>
        </p:txBody>
      </p:sp>
      <p:sp>
        <p:nvSpPr>
          <p:cNvPr id="9" name="Content Placeholder 8">
            <a:extLst>
              <a:ext uri="{FF2B5EF4-FFF2-40B4-BE49-F238E27FC236}">
                <a16:creationId xmlns:a16="http://schemas.microsoft.com/office/drawing/2014/main" id="{0A6F8538-180D-9E49-8AA0-FAD2A8DEDEE0}"/>
              </a:ext>
            </a:extLst>
          </p:cNvPr>
          <p:cNvSpPr>
            <a:spLocks noGrp="1"/>
          </p:cNvSpPr>
          <p:nvPr>
            <p:ph idx="1"/>
          </p:nvPr>
        </p:nvSpPr>
        <p:spPr>
          <a:xfrm>
            <a:off x="461520" y="1725661"/>
            <a:ext cx="8225280" cy="4222844"/>
          </a:xfrm>
        </p:spPr>
        <p:txBody>
          <a:bodyPr/>
          <a:lstStyle/>
          <a:p>
            <a:pPr marL="0" indent="0"/>
            <a:r>
              <a:rPr lang="en-US" sz="4400" b="1" i="1" dirty="0">
                <a:solidFill>
                  <a:srgbClr val="0D5894"/>
                </a:solidFill>
                <a:latin typeface="Lato" panose="020F0502020204030203" pitchFamily="34" charset="0"/>
                <a:ea typeface="Lato" panose="020F0502020204030203" pitchFamily="34" charset="0"/>
                <a:cs typeface="Lato" panose="020F0502020204030203" pitchFamily="34" charset="0"/>
              </a:rPr>
              <a:t>Electronic Submission Template for Premarket Approval Applications, </a:t>
            </a:r>
            <a:r>
              <a:rPr lang="en-US" sz="4400" b="1" i="1" dirty="0" err="1">
                <a:solidFill>
                  <a:srgbClr val="0D5894"/>
                </a:solidFill>
                <a:latin typeface="Lato" panose="020F0502020204030203" pitchFamily="34" charset="0"/>
                <a:ea typeface="Lato" panose="020F0502020204030203" pitchFamily="34" charset="0"/>
                <a:cs typeface="Lato" panose="020F0502020204030203" pitchFamily="34" charset="0"/>
              </a:rPr>
              <a:t>eSTAR</a:t>
            </a:r>
            <a:r>
              <a:rPr lang="en-US" sz="4400" b="1" i="1" dirty="0">
                <a:solidFill>
                  <a:srgbClr val="0D5894"/>
                </a:solidFill>
                <a:latin typeface="Lato" panose="020F0502020204030203" pitchFamily="34" charset="0"/>
                <a:ea typeface="Lato" panose="020F0502020204030203" pitchFamily="34" charset="0"/>
                <a:cs typeface="Lato" panose="020F0502020204030203" pitchFamily="34" charset="0"/>
              </a:rPr>
              <a:t> Becomes the Required Format for PMAs and Most Supplements (CDRH and CBER Draft Guidance, September 2026)</a:t>
            </a:r>
            <a:endParaRPr lang="en-US" sz="3200" dirty="0">
              <a:latin typeface="Lato" panose="020F0502020204030203" pitchFamily="34" charset="0"/>
              <a:ea typeface="Lato" panose="020F0502020204030203" pitchFamily="34" charset="0"/>
              <a:cs typeface="Lato" panose="020F0502020204030203" pitchFamily="34" charset="0"/>
            </a:endParaRPr>
          </a:p>
        </p:txBody>
      </p:sp>
      <p:pic>
        <p:nvPicPr>
          <p:cNvPr id="3" name="slide-01">
            <a:hlinkClick r:id="" action="ppaction://media"/>
            <a:extLst>
              <a:ext uri="{FF2B5EF4-FFF2-40B4-BE49-F238E27FC236}">
                <a16:creationId xmlns:a16="http://schemas.microsoft.com/office/drawing/2014/main" id="{0B4FCC11-3AB3-AC1D-0A1A-70D7A634A3A1}"/>
              </a:ext>
            </a:extLst>
          </p:cNvPr>
          <p:cNvPicPr>
            <a:picLocks noChangeAspect="1"/>
          </p:cNvPicPr>
          <p:nvPr>
            <a:audioFile r:link="rId2"/>
            <p:extLst>
              <p:ext uri="{DAA4B4D4-6D71-4841-9C94-3DE7FCFB9230}">
                <p14:media xmlns:p14="http://schemas.microsoft.com/office/powerpoint/2010/main" r:embed="rId1">
                  <p14:fade in="250"/>
                </p14:media>
              </p:ext>
            </p:extLst>
          </p:nvPr>
        </p:nvPicPr>
        <p:blipFill>
          <a:blip r:embed="rId5"/>
          <a:stretch>
            <a:fillRect/>
          </a:stretch>
        </p:blipFill>
        <p:spPr>
          <a:xfrm>
            <a:off x="8229600" y="5704823"/>
            <a:ext cx="487363" cy="487363"/>
          </a:xfrm>
          <a:prstGeom prst="rect">
            <a:avLst/>
          </a:prstGeom>
        </p:spPr>
      </p:pic>
    </p:spTree>
    <p:extLst>
      <p:ext uri="{BB962C8B-B14F-4D97-AF65-F5344CB8AC3E}">
        <p14:creationId xmlns:p14="http://schemas.microsoft.com/office/powerpoint/2010/main" val="95478705"/>
      </p:ext>
    </p:extLst>
  </p:cSld>
  <p:clrMapOvr>
    <a:masterClrMapping/>
  </p:clrMapOvr>
  <mc:AlternateContent xmlns:mc="http://schemas.openxmlformats.org/markup-compatibility/2006" xmlns:p14="http://schemas.microsoft.com/office/powerpoint/2010/main">
    <mc:Choice Requires="p14">
      <p:transition spd="slow" p14:dur="2000" advClick="0" advTm="68700"/>
    </mc:Choice>
    <mc:Fallback xmlns="">
      <p:transition spd="slow" advClick="0" advTm="68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7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What is This About?</a:t>
            </a:r>
          </a:p>
        </p:txBody>
      </p:sp>
      <p:sp>
        <p:nvSpPr>
          <p:cNvPr id="6" name="Slide Number Placeholder 5"/>
          <p:cNvSpPr>
            <a:spLocks noGrp="1" noChangeArrowheads="1"/>
          </p:cNvSpPr>
          <p:nvPr>
            <p:ph type="sldNum" idx="10"/>
          </p:nvPr>
        </p:nvSpPr>
        <p:spPr bwMode="auto">
          <a:xfrm>
            <a:off x="6553203" y="6477000"/>
            <a:ext cx="2130001" cy="3048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defRPr sz="1100">
                <a:solidFill>
                  <a:srgbClr val="0D5894"/>
                </a:solidFill>
                <a:latin typeface="Cambria"/>
                <a:cs typeface="Cambria"/>
              </a:defRPr>
            </a:lvl1pPr>
          </a:lstStyle>
          <a:p>
            <a:pPr>
              <a:defRPr/>
            </a:pPr>
            <a:fld id="{3A3A3ABF-4CBB-4DAE-8169-554665ACFAFB}" type="slidenum">
              <a:rPr lang="en-US" altLang="en-US" smtClean="0"/>
              <a:pPr>
                <a:defRPr/>
              </a:pPr>
              <a:t>2</a:t>
            </a:fld>
            <a:endParaRPr lang="en-US" altLang="en-US" dirty="0"/>
          </a:p>
        </p:txBody>
      </p:sp>
      <p:sp>
        <p:nvSpPr>
          <p:cNvPr id="9" name="Content Placeholder 8">
            <a:extLst>
              <a:ext uri="{FF2B5EF4-FFF2-40B4-BE49-F238E27FC236}">
                <a16:creationId xmlns:a16="http://schemas.microsoft.com/office/drawing/2014/main" id="{0A6F8538-180D-9E49-8AA0-FAD2A8DEDEE0}"/>
              </a:ext>
            </a:extLst>
          </p:cNvPr>
          <p:cNvSpPr>
            <a:spLocks noGrp="1"/>
          </p:cNvSpPr>
          <p:nvPr>
            <p:ph idx="1"/>
          </p:nvPr>
        </p:nvSpPr>
        <p:spPr>
          <a:xfrm>
            <a:off x="456088" y="1524000"/>
            <a:ext cx="8225280" cy="4222844"/>
          </a:xfrm>
        </p:spPr>
        <p:txBody>
          <a:bodyPr/>
          <a:lstStyle/>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The FDA issued the draft on September 18, 2026 with a 60 day comment window, covering Original PMAs, Panel-Track, 180-Day and Real-Time Supplements, and 30-Day Notices, which it calls the Designated Application Types</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Once final and after a transition period of at least one year, a PMA that does not arrive as an </a:t>
            </a:r>
            <a:r>
              <a:rPr lang="en-US" sz="2000" i="1" dirty="0" err="1">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eSTAR</a:t>
            </a: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 will not be considered received unless an exemption applies</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The refuse to accept review goes away for Original PMAs and Panel-Track Supplements, replaced by a 15 day technical screen that checks completeness, not content</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The standards, timetable, and waiver and exemption criteria issue under section 745A(b)(3) and will be binding when final, and the FDA has said it does not intend to grant waivers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0" indent="0"/>
            <a:endParaRPr lang="en-US" sz="2000" dirty="0">
              <a:solidFill>
                <a:schemeClr val="tx1">
                  <a:lumMod val="95000"/>
                  <a:lumOff val="5000"/>
                </a:schemeClr>
              </a:solidFill>
              <a:latin typeface="Lato" panose="020F0502020204030203" pitchFamily="34" charset="0"/>
              <a:ea typeface="Lato" panose="020F0502020204030203" pitchFamily="34" charset="0"/>
              <a:cs typeface="Lato" panose="020F0502020204030203" pitchFamily="34" charset="0"/>
            </a:endParaRPr>
          </a:p>
          <a:p>
            <a:endParaRPr lang="en-US" sz="3200" dirty="0">
              <a:latin typeface="Lato" panose="020F0502020204030203" pitchFamily="34" charset="0"/>
              <a:ea typeface="Lato" panose="020F0502020204030203" pitchFamily="34" charset="0"/>
              <a:cs typeface="Lato" panose="020F0502020204030203" pitchFamily="34" charset="0"/>
            </a:endParaRPr>
          </a:p>
        </p:txBody>
      </p:sp>
      <p:pic>
        <p:nvPicPr>
          <p:cNvPr id="3" name="slide-02">
            <a:hlinkClick r:id="" action="ppaction://media"/>
            <a:extLst>
              <a:ext uri="{FF2B5EF4-FFF2-40B4-BE49-F238E27FC236}">
                <a16:creationId xmlns:a16="http://schemas.microsoft.com/office/drawing/2014/main" id="{62C7EE31-8FC0-A67B-422D-20B759ECF398}"/>
              </a:ext>
            </a:extLst>
          </p:cNvPr>
          <p:cNvPicPr>
            <a:picLocks noChangeAspect="1"/>
          </p:cNvPicPr>
          <p:nvPr>
            <a:audioFile r:link="rId2"/>
            <p:extLst>
              <p:ext uri="{DAA4B4D4-6D71-4841-9C94-3DE7FCFB9230}">
                <p14:media xmlns:p14="http://schemas.microsoft.com/office/powerpoint/2010/main" r:embed="rId1">
                  <p14:fade in="250"/>
                </p14:media>
              </p:ext>
            </p:extLst>
          </p:nvPr>
        </p:nvPicPr>
        <p:blipFill>
          <a:blip r:embed="rId5"/>
          <a:stretch>
            <a:fillRect/>
          </a:stretch>
        </p:blipFill>
        <p:spPr>
          <a:xfrm>
            <a:off x="8200549" y="5720220"/>
            <a:ext cx="487363" cy="487363"/>
          </a:xfrm>
          <a:prstGeom prst="rect">
            <a:avLst/>
          </a:prstGeom>
        </p:spPr>
      </p:pic>
    </p:spTree>
    <p:extLst>
      <p:ext uri="{BB962C8B-B14F-4D97-AF65-F5344CB8AC3E}">
        <p14:creationId xmlns:p14="http://schemas.microsoft.com/office/powerpoint/2010/main" val="871272581"/>
      </p:ext>
    </p:extLst>
  </p:cSld>
  <p:clrMapOvr>
    <a:masterClrMapping/>
  </p:clrMapOvr>
  <mc:AlternateContent xmlns:mc="http://schemas.openxmlformats.org/markup-compatibility/2006" xmlns:p14="http://schemas.microsoft.com/office/powerpoint/2010/main">
    <mc:Choice Requires="p14">
      <p:transition spd="slow" p14:dur="2000" advClick="0" advTm="73050"/>
    </mc:Choice>
    <mc:Fallback xmlns="">
      <p:transition spd="slow" advClick="0" advTm="73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0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Implications or More Details of What’s Happening</a:t>
            </a:r>
          </a:p>
        </p:txBody>
      </p:sp>
      <p:sp>
        <p:nvSpPr>
          <p:cNvPr id="6" name="Slide Number Placeholder 5"/>
          <p:cNvSpPr>
            <a:spLocks noGrp="1" noChangeArrowheads="1"/>
          </p:cNvSpPr>
          <p:nvPr>
            <p:ph type="sldNum" idx="10"/>
          </p:nvPr>
        </p:nvSpPr>
        <p:spPr bwMode="auto">
          <a:xfrm>
            <a:off x="6553203" y="6477000"/>
            <a:ext cx="2130001" cy="3048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defRPr sz="1100">
                <a:solidFill>
                  <a:srgbClr val="0D5894"/>
                </a:solidFill>
                <a:latin typeface="Cambria"/>
                <a:cs typeface="Cambria"/>
              </a:defRPr>
            </a:lvl1pPr>
          </a:lstStyle>
          <a:p>
            <a:pPr>
              <a:defRPr/>
            </a:pPr>
            <a:fld id="{3A3A3ABF-4CBB-4DAE-8169-554665ACFAFB}" type="slidenum">
              <a:rPr lang="en-US" altLang="en-US" smtClean="0"/>
              <a:pPr>
                <a:defRPr/>
              </a:pPr>
              <a:t>3</a:t>
            </a:fld>
            <a:endParaRPr lang="en-US" altLang="en-US" dirty="0"/>
          </a:p>
        </p:txBody>
      </p:sp>
      <p:sp>
        <p:nvSpPr>
          <p:cNvPr id="9" name="Content Placeholder 8">
            <a:extLst>
              <a:ext uri="{FF2B5EF4-FFF2-40B4-BE49-F238E27FC236}">
                <a16:creationId xmlns:a16="http://schemas.microsoft.com/office/drawing/2014/main" id="{0A6F8538-180D-9E49-8AA0-FAD2A8DEDEE0}"/>
              </a:ext>
            </a:extLst>
          </p:cNvPr>
          <p:cNvSpPr>
            <a:spLocks noGrp="1"/>
          </p:cNvSpPr>
          <p:nvPr>
            <p:ph idx="1"/>
          </p:nvPr>
        </p:nvSpPr>
        <p:spPr/>
        <p:txBody>
          <a:bodyPr/>
          <a:lstStyle/>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The technical screen asks two questions, do the template answers describe the device accurately, and does every applicable attachment question have at least one relevant file behind it</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The screen does not start until the user fee is paid, so a payment that lags the upload by a week costs a week of clock</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A failed screen puts the submission on hold by email, and you have 360 days to respond before the FDA closes it as withdrawn</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A response restarts the review clock at day zero, with a fresh screen inside the first 15 days, and the 45 day filing review for originals and panel-track supplements still follows a passed screen</a:t>
            </a:r>
          </a:p>
        </p:txBody>
      </p:sp>
      <p:pic>
        <p:nvPicPr>
          <p:cNvPr id="3" name="slide-03">
            <a:hlinkClick r:id="" action="ppaction://media"/>
            <a:extLst>
              <a:ext uri="{FF2B5EF4-FFF2-40B4-BE49-F238E27FC236}">
                <a16:creationId xmlns:a16="http://schemas.microsoft.com/office/drawing/2014/main" id="{78672F62-DCC5-AE99-DB8F-272361DE1BE6}"/>
              </a:ext>
            </a:extLst>
          </p:cNvPr>
          <p:cNvPicPr>
            <a:picLocks noChangeAspect="1"/>
          </p:cNvPicPr>
          <p:nvPr>
            <a:audioFile r:link="rId2"/>
            <p:extLst>
              <p:ext uri="{DAA4B4D4-6D71-4841-9C94-3DE7FCFB9230}">
                <p14:media xmlns:p14="http://schemas.microsoft.com/office/powerpoint/2010/main" r:embed="rId1">
                  <p14:fade in="250"/>
                </p14:media>
              </p:ext>
            </p:extLst>
          </p:nvPr>
        </p:nvPicPr>
        <p:blipFill>
          <a:blip r:embed="rId5"/>
          <a:stretch>
            <a:fillRect/>
          </a:stretch>
        </p:blipFill>
        <p:spPr>
          <a:xfrm>
            <a:off x="8194397" y="5640482"/>
            <a:ext cx="487363" cy="487363"/>
          </a:xfrm>
          <a:prstGeom prst="rect">
            <a:avLst/>
          </a:prstGeom>
        </p:spPr>
      </p:pic>
    </p:spTree>
    <p:extLst>
      <p:ext uri="{BB962C8B-B14F-4D97-AF65-F5344CB8AC3E}">
        <p14:creationId xmlns:p14="http://schemas.microsoft.com/office/powerpoint/2010/main" val="2541225461"/>
      </p:ext>
    </p:extLst>
  </p:cSld>
  <p:clrMapOvr>
    <a:masterClrMapping/>
  </p:clrMapOvr>
  <mc:AlternateContent xmlns:mc="http://schemas.openxmlformats.org/markup-compatibility/2006" xmlns:p14="http://schemas.microsoft.com/office/powerpoint/2010/main">
    <mc:Choice Requires="p14">
      <p:transition spd="slow" p14:dur="2000" advClick="0" advTm="91050"/>
    </mc:Choice>
    <mc:Fallback xmlns="">
      <p:transition spd="slow" advClick="0" advTm="91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6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23A56-9B91-EFCF-4FD0-500E3BF26D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01BE49-91B0-2EE9-D153-B2E4E70873AF}"/>
              </a:ext>
            </a:extLst>
          </p:cNvPr>
          <p:cNvSpPr>
            <a:spLocks noGrp="1"/>
          </p:cNvSpPr>
          <p:nvPr>
            <p:ph type="title"/>
          </p:nvPr>
        </p:nvSpPr>
        <p:spPr/>
        <p:txBody>
          <a:bodyPr/>
          <a:lstStyle/>
          <a:p>
            <a:r>
              <a:rPr lang="en-US" sz="2400" dirty="0"/>
              <a:t>Implications or More Details of What’s Happening</a:t>
            </a:r>
          </a:p>
        </p:txBody>
      </p:sp>
      <p:sp>
        <p:nvSpPr>
          <p:cNvPr id="6" name="Slide Number Placeholder 5">
            <a:extLst>
              <a:ext uri="{FF2B5EF4-FFF2-40B4-BE49-F238E27FC236}">
                <a16:creationId xmlns:a16="http://schemas.microsoft.com/office/drawing/2014/main" id="{5EEBC23E-B3B8-7B2C-4407-C7A0160FB499}"/>
              </a:ext>
            </a:extLst>
          </p:cNvPr>
          <p:cNvSpPr>
            <a:spLocks noGrp="1" noChangeArrowheads="1"/>
          </p:cNvSpPr>
          <p:nvPr>
            <p:ph type="sldNum" idx="10"/>
          </p:nvPr>
        </p:nvSpPr>
        <p:spPr bwMode="auto">
          <a:xfrm>
            <a:off x="6553203" y="6477000"/>
            <a:ext cx="2130001" cy="3048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defRPr sz="1100">
                <a:solidFill>
                  <a:srgbClr val="0D5894"/>
                </a:solidFill>
                <a:latin typeface="Cambria"/>
                <a:cs typeface="Cambria"/>
              </a:defRPr>
            </a:lvl1pPr>
          </a:lstStyle>
          <a:p>
            <a:pPr>
              <a:defRPr/>
            </a:pPr>
            <a:fld id="{3A3A3ABF-4CBB-4DAE-8169-554665ACFAFB}" type="slidenum">
              <a:rPr lang="en-US" altLang="en-US" smtClean="0"/>
              <a:pPr>
                <a:defRPr/>
              </a:pPr>
              <a:t>4</a:t>
            </a:fld>
            <a:endParaRPr lang="en-US" altLang="en-US" dirty="0"/>
          </a:p>
        </p:txBody>
      </p:sp>
      <p:sp>
        <p:nvSpPr>
          <p:cNvPr id="9" name="Content Placeholder 8">
            <a:extLst>
              <a:ext uri="{FF2B5EF4-FFF2-40B4-BE49-F238E27FC236}">
                <a16:creationId xmlns:a16="http://schemas.microsoft.com/office/drawing/2014/main" id="{8C88BBE2-4517-354D-2C92-474127243088}"/>
              </a:ext>
            </a:extLst>
          </p:cNvPr>
          <p:cNvSpPr>
            <a:spLocks noGrp="1"/>
          </p:cNvSpPr>
          <p:nvPr>
            <p:ph idx="1"/>
          </p:nvPr>
        </p:nvSpPr>
        <p:spPr>
          <a:xfrm>
            <a:off x="457924" y="1600200"/>
            <a:ext cx="8225280" cy="4222844"/>
          </a:xfrm>
        </p:spPr>
        <p:txBody>
          <a:bodyPr/>
          <a:lstStyle/>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The 510(k) version of this has been mandatory since October 2023 with a 180 day hold, and the records a submission draws on are ones I’ve produced for several submissions, including 510(k)s.</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Exempt items include interactive review responses, appeals, correspondent and address changes, post-decision amendments like final labeling, withdrawal requests, and annual and post-approval study reports, and they still follow eCopy rules</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Table 1 runs 22 sections, from Submission Type through Administrative Documentation, and the starred technical sections are mapped to 21 CFR 814.20(b)(3)(v) and (b)(6)</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The portal caps each attachment at 1 GB and the whole </a:t>
            </a:r>
            <a:r>
              <a:rPr lang="en-US" sz="2000" i="1" dirty="0" err="1">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eSTAR</a:t>
            </a: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 at 4 GB, rejects zip files, limits file names to 124 characters, and the template cannot be edited by two people at the same time</a:t>
            </a:r>
          </a:p>
        </p:txBody>
      </p:sp>
      <p:pic>
        <p:nvPicPr>
          <p:cNvPr id="3" name="slide-04">
            <a:hlinkClick r:id="" action="ppaction://media"/>
            <a:extLst>
              <a:ext uri="{FF2B5EF4-FFF2-40B4-BE49-F238E27FC236}">
                <a16:creationId xmlns:a16="http://schemas.microsoft.com/office/drawing/2014/main" id="{DEF07B17-D955-D5F5-B1D7-0F94C437F526}"/>
              </a:ext>
            </a:extLst>
          </p:cNvPr>
          <p:cNvPicPr>
            <a:picLocks noChangeAspect="1"/>
          </p:cNvPicPr>
          <p:nvPr>
            <a:audioFile r:link="rId2"/>
            <p:extLst>
              <p:ext uri="{DAA4B4D4-6D71-4841-9C94-3DE7FCFB9230}">
                <p14:media xmlns:p14="http://schemas.microsoft.com/office/powerpoint/2010/main" r:embed="rId1">
                  <p14:fade in="250"/>
                </p14:media>
              </p:ext>
            </p:extLst>
          </p:nvPr>
        </p:nvPicPr>
        <p:blipFill>
          <a:blip r:embed="rId5"/>
          <a:stretch>
            <a:fillRect/>
          </a:stretch>
        </p:blipFill>
        <p:spPr>
          <a:xfrm>
            <a:off x="8195841" y="5662658"/>
            <a:ext cx="487363" cy="487363"/>
          </a:xfrm>
          <a:prstGeom prst="rect">
            <a:avLst/>
          </a:prstGeom>
        </p:spPr>
      </p:pic>
    </p:spTree>
    <p:extLst>
      <p:ext uri="{BB962C8B-B14F-4D97-AF65-F5344CB8AC3E}">
        <p14:creationId xmlns:p14="http://schemas.microsoft.com/office/powerpoint/2010/main" val="2590615665"/>
      </p:ext>
    </p:extLst>
  </p:cSld>
  <p:clrMapOvr>
    <a:masterClrMapping/>
  </p:clrMapOvr>
  <mc:AlternateContent xmlns:mc="http://schemas.openxmlformats.org/markup-compatibility/2006" xmlns:p14="http://schemas.microsoft.com/office/powerpoint/2010/main">
    <mc:Choice Requires="p14">
      <p:transition spd="slow" p14:dur="2000" advClick="0" advTm="142150"/>
    </mc:Choice>
    <mc:Fallback xmlns="">
      <p:transition spd="slow" advClick="0" advTm="1421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21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Thoughts &amp; Analysis </a:t>
            </a:r>
          </a:p>
        </p:txBody>
      </p:sp>
      <p:sp>
        <p:nvSpPr>
          <p:cNvPr id="6" name="Slide Number Placeholder 5"/>
          <p:cNvSpPr>
            <a:spLocks noGrp="1" noChangeArrowheads="1"/>
          </p:cNvSpPr>
          <p:nvPr>
            <p:ph type="sldNum" idx="10"/>
          </p:nvPr>
        </p:nvSpPr>
        <p:spPr bwMode="auto">
          <a:xfrm>
            <a:off x="6553203" y="6477000"/>
            <a:ext cx="2130001" cy="3048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defRPr sz="1100">
                <a:solidFill>
                  <a:srgbClr val="0D5894"/>
                </a:solidFill>
                <a:latin typeface="Cambria"/>
                <a:cs typeface="Cambria"/>
              </a:defRPr>
            </a:lvl1pPr>
          </a:lstStyle>
          <a:p>
            <a:pPr>
              <a:defRPr/>
            </a:pPr>
            <a:fld id="{3A3A3ABF-4CBB-4DAE-8169-554665ACFAFB}" type="slidenum">
              <a:rPr lang="en-US" altLang="en-US" smtClean="0"/>
              <a:pPr>
                <a:defRPr/>
              </a:pPr>
              <a:t>5</a:t>
            </a:fld>
            <a:endParaRPr lang="en-US" altLang="en-US" dirty="0"/>
          </a:p>
        </p:txBody>
      </p:sp>
      <p:sp>
        <p:nvSpPr>
          <p:cNvPr id="9" name="Content Placeholder 8">
            <a:extLst>
              <a:ext uri="{FF2B5EF4-FFF2-40B4-BE49-F238E27FC236}">
                <a16:creationId xmlns:a16="http://schemas.microsoft.com/office/drawing/2014/main" id="{0A6F8538-180D-9E49-8AA0-FAD2A8DEDEE0}"/>
              </a:ext>
            </a:extLst>
          </p:cNvPr>
          <p:cNvSpPr>
            <a:spLocks noGrp="1"/>
          </p:cNvSpPr>
          <p:nvPr>
            <p:ph idx="1"/>
          </p:nvPr>
        </p:nvSpPr>
        <p:spPr/>
        <p:txBody>
          <a:bodyPr/>
          <a:lstStyle/>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The template mirrors the FDA’s internal review memo, so the order your reviewer reads in is now the order you have to write in</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A completeness check is faster than a content judgment and far less forgiving, because one missing attachment stops a 5,000 page submission cold</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A day zero restart turns a small administrative miss into a schedule event that has to be modeled, not hoped away</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No waivers means the work is template readiness, and readiness is a document control and program management problem before it is a regulatory one</a:t>
            </a:r>
          </a:p>
        </p:txBody>
      </p:sp>
      <p:pic>
        <p:nvPicPr>
          <p:cNvPr id="3" name="slide-05">
            <a:hlinkClick r:id="" action="ppaction://media"/>
            <a:extLst>
              <a:ext uri="{FF2B5EF4-FFF2-40B4-BE49-F238E27FC236}">
                <a16:creationId xmlns:a16="http://schemas.microsoft.com/office/drawing/2014/main" id="{E0A5F73D-D209-5D86-C03A-E39EF2368B43}"/>
              </a:ext>
            </a:extLst>
          </p:cNvPr>
          <p:cNvPicPr>
            <a:picLocks noChangeAspect="1"/>
          </p:cNvPicPr>
          <p:nvPr>
            <a:audioFile r:link="rId2"/>
            <p:extLst>
              <p:ext uri="{DAA4B4D4-6D71-4841-9C94-3DE7FCFB9230}">
                <p14:media xmlns:p14="http://schemas.microsoft.com/office/powerpoint/2010/main" r:embed="rId1">
                  <p14:fade in="250"/>
                </p14:media>
              </p:ext>
            </p:extLst>
          </p:nvPr>
        </p:nvPicPr>
        <p:blipFill>
          <a:blip r:embed="rId5"/>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2643323729"/>
      </p:ext>
    </p:extLst>
  </p:cSld>
  <p:clrMapOvr>
    <a:masterClrMapping/>
  </p:clrMapOvr>
  <mc:AlternateContent xmlns:mc="http://schemas.openxmlformats.org/markup-compatibility/2006" xmlns:p14="http://schemas.microsoft.com/office/powerpoint/2010/main">
    <mc:Choice Requires="p14">
      <p:transition spd="slow" p14:dur="2000" advClick="0" advTm="102350"/>
    </mc:Choice>
    <mc:Fallback xmlns="">
      <p:transition spd="slow" advClick="0" advTm="102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3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Recommendations/Considerations</a:t>
            </a:r>
          </a:p>
        </p:txBody>
      </p:sp>
      <p:sp>
        <p:nvSpPr>
          <p:cNvPr id="6" name="Slide Number Placeholder 5"/>
          <p:cNvSpPr>
            <a:spLocks noGrp="1" noChangeArrowheads="1"/>
          </p:cNvSpPr>
          <p:nvPr>
            <p:ph type="sldNum" idx="10"/>
          </p:nvPr>
        </p:nvSpPr>
        <p:spPr bwMode="auto">
          <a:xfrm>
            <a:off x="6553203" y="6477000"/>
            <a:ext cx="2130001" cy="3048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defRPr sz="1100">
                <a:solidFill>
                  <a:srgbClr val="0D5894"/>
                </a:solidFill>
                <a:latin typeface="Cambria"/>
                <a:cs typeface="Cambria"/>
              </a:defRPr>
            </a:lvl1pPr>
          </a:lstStyle>
          <a:p>
            <a:pPr>
              <a:defRPr/>
            </a:pPr>
            <a:fld id="{3A3A3ABF-4CBB-4DAE-8169-554665ACFAFB}" type="slidenum">
              <a:rPr lang="en-US" altLang="en-US" smtClean="0"/>
              <a:pPr>
                <a:defRPr/>
              </a:pPr>
              <a:t>6</a:t>
            </a:fld>
            <a:endParaRPr lang="en-US" altLang="en-US" dirty="0"/>
          </a:p>
        </p:txBody>
      </p:sp>
      <p:sp>
        <p:nvSpPr>
          <p:cNvPr id="9" name="Content Placeholder 8">
            <a:extLst>
              <a:ext uri="{FF2B5EF4-FFF2-40B4-BE49-F238E27FC236}">
                <a16:creationId xmlns:a16="http://schemas.microsoft.com/office/drawing/2014/main" id="{0A6F8538-180D-9E49-8AA0-FAD2A8DEDEE0}"/>
              </a:ext>
            </a:extLst>
          </p:cNvPr>
          <p:cNvSpPr>
            <a:spLocks noGrp="1"/>
          </p:cNvSpPr>
          <p:nvPr>
            <p:ph idx="1"/>
          </p:nvPr>
        </p:nvSpPr>
        <p:spPr/>
        <p:txBody>
          <a:bodyPr/>
          <a:lstStyle/>
          <a:p>
            <a:pPr>
              <a:buFont typeface="Arial" panose="020B0604020202020204" pitchFamily="34" charset="0"/>
              <a:buChar char="•"/>
            </a:pPr>
            <a:r>
              <a:rPr lang="en-US" sz="2000" i="1" dirty="0">
                <a:latin typeface="Lato" panose="020F0502020204030203" pitchFamily="34" charset="0"/>
                <a:ea typeface="Lato" panose="020F0502020204030203" pitchFamily="34" charset="0"/>
                <a:cs typeface="Lato" panose="020F0502020204030203" pitchFamily="34" charset="0"/>
              </a:rPr>
              <a:t>Run a voluntary </a:t>
            </a:r>
            <a:r>
              <a:rPr lang="en-US" sz="2000" i="1" dirty="0" err="1">
                <a:latin typeface="Lato" panose="020F0502020204030203" pitchFamily="34" charset="0"/>
                <a:ea typeface="Lato" panose="020F0502020204030203" pitchFamily="34" charset="0"/>
                <a:cs typeface="Lato" panose="020F0502020204030203" pitchFamily="34" charset="0"/>
              </a:rPr>
              <a:t>eSTAR</a:t>
            </a:r>
            <a:r>
              <a:rPr lang="en-US" sz="2000" i="1" dirty="0">
                <a:latin typeface="Lato" panose="020F0502020204030203" pitchFamily="34" charset="0"/>
                <a:ea typeface="Lato" panose="020F0502020204030203" pitchFamily="34" charset="0"/>
                <a:cs typeface="Lato" panose="020F0502020204030203" pitchFamily="34" charset="0"/>
              </a:rPr>
              <a:t> on a real supplement during the transition, with a named owner, a frozen attachment list, and a self-run screen before upload</a:t>
            </a:r>
          </a:p>
          <a:p>
            <a:pPr>
              <a:buFont typeface="Arial" panose="020B0604020202020204" pitchFamily="34" charset="0"/>
              <a:buChar char="•"/>
            </a:pPr>
            <a:r>
              <a:rPr lang="en-US" sz="2000" i="1" dirty="0">
                <a:latin typeface="Lato" panose="020F0502020204030203" pitchFamily="34" charset="0"/>
                <a:ea typeface="Lato" panose="020F0502020204030203" pitchFamily="34" charset="0"/>
                <a:cs typeface="Lato" panose="020F0502020204030203" pitchFamily="34" charset="0"/>
              </a:rPr>
              <a:t>Map your current PMA outline against the 22 Table 1 sections and record every place a document has to be split, merged, or written to fit</a:t>
            </a:r>
          </a:p>
          <a:p>
            <a:pPr>
              <a:buFont typeface="Arial" panose="020B0604020202020204" pitchFamily="34" charset="0"/>
              <a:buChar char="•"/>
            </a:pPr>
            <a:r>
              <a:rPr lang="en-US" sz="2000" i="1" dirty="0">
                <a:latin typeface="Lato" panose="020F0502020204030203" pitchFamily="34" charset="0"/>
                <a:ea typeface="Lato" panose="020F0502020204030203" pitchFamily="34" charset="0"/>
                <a:cs typeface="Lato" panose="020F0502020204030203" pitchFamily="34" charset="0"/>
              </a:rPr>
              <a:t>Build the attachment check the FDA runs, a column for every applicable question, a file name in every cell, and a second signature before the package locks</a:t>
            </a:r>
          </a:p>
          <a:p>
            <a:pPr>
              <a:buFont typeface="Arial" panose="020B0604020202020204" pitchFamily="34" charset="0"/>
              <a:buChar char="•"/>
            </a:pPr>
            <a:r>
              <a:rPr lang="en-US" sz="2000" i="1" dirty="0">
                <a:latin typeface="Lato" panose="020F0502020204030203" pitchFamily="34" charset="0"/>
                <a:ea typeface="Lato" panose="020F0502020204030203" pitchFamily="34" charset="0"/>
                <a:cs typeface="Lato" panose="020F0502020204030203" pitchFamily="34" charset="0"/>
              </a:rPr>
              <a:t>Tie user fee payment to the upload date in the project plan, and treat the fee confirmation as a gate, not a formality</a:t>
            </a:r>
          </a:p>
          <a:p>
            <a:pPr marL="342900" indent="-342900">
              <a:lnSpc>
                <a:spcPct val="100000"/>
              </a:lnSpc>
              <a:buFont typeface="Arial" panose="020B0604020202020204" pitchFamily="34" charset="0"/>
              <a:buChar char="•"/>
            </a:pPr>
            <a:endParaRPr lang="en-US" sz="2000"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3" name="slide-06">
            <a:hlinkClick r:id="" action="ppaction://media"/>
            <a:extLst>
              <a:ext uri="{FF2B5EF4-FFF2-40B4-BE49-F238E27FC236}">
                <a16:creationId xmlns:a16="http://schemas.microsoft.com/office/drawing/2014/main" id="{C911E5B6-82BE-78DF-B0D6-E78DFD326C9C}"/>
              </a:ext>
            </a:extLst>
          </p:cNvPr>
          <p:cNvPicPr>
            <a:picLocks noChangeAspect="1"/>
          </p:cNvPicPr>
          <p:nvPr>
            <a:audioFile r:link="rId2"/>
            <p:extLst>
              <p:ext uri="{DAA4B4D4-6D71-4841-9C94-3DE7FCFB9230}">
                <p14:media xmlns:p14="http://schemas.microsoft.com/office/powerpoint/2010/main" r:embed="rId1">
                  <p14:fade in="250"/>
                </p14:media>
              </p:ext>
            </p:extLst>
          </p:nvPr>
        </p:nvPicPr>
        <p:blipFill>
          <a:blip r:embed="rId5"/>
          <a:stretch>
            <a:fillRect/>
          </a:stretch>
        </p:blipFill>
        <p:spPr>
          <a:xfrm>
            <a:off x="4327525" y="3184525"/>
            <a:ext cx="487363" cy="487363"/>
          </a:xfrm>
          <a:prstGeom prst="rect">
            <a:avLst/>
          </a:prstGeom>
        </p:spPr>
      </p:pic>
    </p:spTree>
    <p:extLst>
      <p:ext uri="{BB962C8B-B14F-4D97-AF65-F5344CB8AC3E}">
        <p14:creationId xmlns:p14="http://schemas.microsoft.com/office/powerpoint/2010/main" val="565735467"/>
      </p:ext>
    </p:extLst>
  </p:cSld>
  <p:clrMapOvr>
    <a:masterClrMapping/>
  </p:clrMapOvr>
  <mc:AlternateContent xmlns:mc="http://schemas.openxmlformats.org/markup-compatibility/2006" xmlns:p14="http://schemas.microsoft.com/office/powerpoint/2010/main">
    <mc:Choice Requires="p14">
      <p:transition spd="slow" p14:dur="2000" advClick="0" advTm="87900"/>
    </mc:Choice>
    <mc:Fallback xmlns="">
      <p:transition spd="slow" advClick="0" advTm="87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79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C4AA3-E2D8-A006-4DD4-769206837E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91F9D-A0FC-A795-5AB2-46164686FFCA}"/>
              </a:ext>
            </a:extLst>
          </p:cNvPr>
          <p:cNvSpPr>
            <a:spLocks noGrp="1"/>
          </p:cNvSpPr>
          <p:nvPr>
            <p:ph type="title"/>
          </p:nvPr>
        </p:nvSpPr>
        <p:spPr/>
        <p:txBody>
          <a:bodyPr/>
          <a:lstStyle/>
          <a:p>
            <a:r>
              <a:rPr lang="en-US" sz="2400" dirty="0"/>
              <a:t>Recommendations/Considerations</a:t>
            </a:r>
          </a:p>
        </p:txBody>
      </p:sp>
      <p:sp>
        <p:nvSpPr>
          <p:cNvPr id="6" name="Slide Number Placeholder 5">
            <a:extLst>
              <a:ext uri="{FF2B5EF4-FFF2-40B4-BE49-F238E27FC236}">
                <a16:creationId xmlns:a16="http://schemas.microsoft.com/office/drawing/2014/main" id="{41E98D9F-4CA0-B516-9938-47D74E2F89C8}"/>
              </a:ext>
            </a:extLst>
          </p:cNvPr>
          <p:cNvSpPr>
            <a:spLocks noGrp="1" noChangeArrowheads="1"/>
          </p:cNvSpPr>
          <p:nvPr>
            <p:ph type="sldNum" idx="10"/>
          </p:nvPr>
        </p:nvSpPr>
        <p:spPr bwMode="auto">
          <a:xfrm>
            <a:off x="6553203" y="6477000"/>
            <a:ext cx="2130001" cy="3048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defRPr sz="1100">
                <a:solidFill>
                  <a:srgbClr val="0D5894"/>
                </a:solidFill>
                <a:latin typeface="Cambria"/>
                <a:cs typeface="Cambria"/>
              </a:defRPr>
            </a:lvl1pPr>
          </a:lstStyle>
          <a:p>
            <a:pPr>
              <a:defRPr/>
            </a:pPr>
            <a:fld id="{3A3A3ABF-4CBB-4DAE-8169-554665ACFAFB}" type="slidenum">
              <a:rPr lang="en-US" altLang="en-US" smtClean="0"/>
              <a:pPr>
                <a:defRPr/>
              </a:pPr>
              <a:t>7</a:t>
            </a:fld>
            <a:endParaRPr lang="en-US" altLang="en-US" dirty="0"/>
          </a:p>
        </p:txBody>
      </p:sp>
      <p:sp>
        <p:nvSpPr>
          <p:cNvPr id="9" name="Content Placeholder 8">
            <a:extLst>
              <a:ext uri="{FF2B5EF4-FFF2-40B4-BE49-F238E27FC236}">
                <a16:creationId xmlns:a16="http://schemas.microsoft.com/office/drawing/2014/main" id="{257F5356-4DF2-E458-246A-F9F1D201FEB9}"/>
              </a:ext>
            </a:extLst>
          </p:cNvPr>
          <p:cNvSpPr>
            <a:spLocks noGrp="1"/>
          </p:cNvSpPr>
          <p:nvPr>
            <p:ph idx="1"/>
          </p:nvPr>
        </p:nvSpPr>
        <p:spPr/>
        <p:txBody>
          <a:bodyPr/>
          <a:lstStyle/>
          <a:p>
            <a:pPr>
              <a:buFont typeface="Arial" panose="020B0604020202020204" pitchFamily="34" charset="0"/>
              <a:buChar char="•"/>
            </a:pPr>
            <a:r>
              <a:rPr lang="en-US" sz="2000" i="1" dirty="0">
                <a:latin typeface="Lato" panose="020F0502020204030203" pitchFamily="34" charset="0"/>
                <a:ea typeface="Lato" panose="020F0502020204030203" pitchFamily="34" charset="0"/>
                <a:cs typeface="Lato" panose="020F0502020204030203" pitchFamily="34" charset="0"/>
              </a:rPr>
              <a:t>Reorganize the design history file index to Table 1 headings now, so the next submission is assembled from the file rather than rebuilt from it</a:t>
            </a:r>
          </a:p>
          <a:p>
            <a:pPr>
              <a:buFont typeface="Arial" panose="020B0604020202020204" pitchFamily="34" charset="0"/>
              <a:buChar char="•"/>
            </a:pPr>
            <a:r>
              <a:rPr lang="en-US" sz="2000" i="1" dirty="0">
                <a:latin typeface="Lato" panose="020F0502020204030203" pitchFamily="34" charset="0"/>
                <a:ea typeface="Lato" panose="020F0502020204030203" pitchFamily="34" charset="0"/>
                <a:cs typeface="Lato" panose="020F0502020204030203" pitchFamily="34" charset="0"/>
              </a:rPr>
              <a:t>Put the portal limits into your document control procedure, size caps, file naming, no zip archives, one editor at a time on the template</a:t>
            </a:r>
          </a:p>
          <a:p>
            <a:pPr>
              <a:buFont typeface="Arial" panose="020B0604020202020204" pitchFamily="34" charset="0"/>
              <a:buChar char="•"/>
            </a:pPr>
            <a:r>
              <a:rPr lang="en-US" sz="2000" i="1" dirty="0">
                <a:latin typeface="Lato" panose="020F0502020204030203" pitchFamily="34" charset="0"/>
                <a:ea typeface="Lato" panose="020F0502020204030203" pitchFamily="34" charset="0"/>
                <a:cs typeface="Lato" panose="020F0502020204030203" pitchFamily="34" charset="0"/>
              </a:rPr>
              <a:t>Train the people who will touch the template and keep the record, since training is the first thing an investigator asks for, and cite ISO 13485 clause 6.2 under the QMSR, not the retired 820.25</a:t>
            </a:r>
          </a:p>
          <a:p>
            <a:pPr>
              <a:buFont typeface="Arial" panose="020B0604020202020204" pitchFamily="34" charset="0"/>
              <a:buChar char="•"/>
            </a:pPr>
            <a:r>
              <a:rPr lang="en-US" sz="2000" i="1" dirty="0">
                <a:latin typeface="Lato" panose="020F0502020204030203" pitchFamily="34" charset="0"/>
                <a:ea typeface="Lato" panose="020F0502020204030203" pitchFamily="34" charset="0"/>
                <a:cs typeface="Lato" panose="020F0502020204030203" pitchFamily="34" charset="0"/>
              </a:rPr>
              <a:t>Comment on the docket before the window closes, because the binding provisions are still open and the 360 day hold and no-waiver position are worth a view from industry</a:t>
            </a:r>
          </a:p>
          <a:p>
            <a:pPr marL="342900" indent="-342900">
              <a:lnSpc>
                <a:spcPct val="100000"/>
              </a:lnSpc>
              <a:buFont typeface="Arial" panose="020B0604020202020204" pitchFamily="34" charset="0"/>
              <a:buChar char="•"/>
            </a:pPr>
            <a:endParaRPr lang="en-US" sz="2000"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3" name="slide-07">
            <a:hlinkClick r:id="" action="ppaction://media"/>
            <a:extLst>
              <a:ext uri="{FF2B5EF4-FFF2-40B4-BE49-F238E27FC236}">
                <a16:creationId xmlns:a16="http://schemas.microsoft.com/office/drawing/2014/main" id="{A524462C-D8CA-4C9F-20DA-1582B6E31193}"/>
              </a:ext>
            </a:extLst>
          </p:cNvPr>
          <p:cNvPicPr>
            <a:picLocks noChangeAspect="1"/>
          </p:cNvPicPr>
          <p:nvPr>
            <a:audioFile r:link="rId2"/>
            <p:extLst>
              <p:ext uri="{DAA4B4D4-6D71-4841-9C94-3DE7FCFB9230}">
                <p14:media xmlns:p14="http://schemas.microsoft.com/office/powerpoint/2010/main" r:embed="rId1">
                  <p14:fade in="250"/>
                </p14:media>
              </p:ext>
            </p:extLst>
          </p:nvPr>
        </p:nvPicPr>
        <p:blipFill>
          <a:blip r:embed="rId5"/>
          <a:stretch>
            <a:fillRect/>
          </a:stretch>
        </p:blipFill>
        <p:spPr>
          <a:xfrm>
            <a:off x="8253470" y="5640482"/>
            <a:ext cx="487363" cy="487363"/>
          </a:xfrm>
          <a:prstGeom prst="rect">
            <a:avLst/>
          </a:prstGeom>
        </p:spPr>
      </p:pic>
    </p:spTree>
    <p:extLst>
      <p:ext uri="{BB962C8B-B14F-4D97-AF65-F5344CB8AC3E}">
        <p14:creationId xmlns:p14="http://schemas.microsoft.com/office/powerpoint/2010/main" val="582130821"/>
      </p:ext>
    </p:extLst>
  </p:cSld>
  <p:clrMapOvr>
    <a:masterClrMapping/>
  </p:clrMapOvr>
  <mc:AlternateContent xmlns:mc="http://schemas.openxmlformats.org/markup-compatibility/2006" xmlns:p14="http://schemas.microsoft.com/office/powerpoint/2010/main">
    <mc:Choice Requires="p14">
      <p:transition spd="slow" p14:dur="2000" advClick="0" advTm="92100"/>
    </mc:Choice>
    <mc:Fallback xmlns="">
      <p:transition spd="slow" advClick="0" advTm="92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1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References</a:t>
            </a:r>
          </a:p>
        </p:txBody>
      </p:sp>
      <p:sp>
        <p:nvSpPr>
          <p:cNvPr id="6" name="Slide Number Placeholder 5"/>
          <p:cNvSpPr>
            <a:spLocks noGrp="1" noChangeArrowheads="1"/>
          </p:cNvSpPr>
          <p:nvPr>
            <p:ph type="sldNum" idx="10"/>
          </p:nvPr>
        </p:nvSpPr>
        <p:spPr bwMode="auto">
          <a:xfrm>
            <a:off x="6553203" y="6477000"/>
            <a:ext cx="2130001" cy="304800"/>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45000"/>
              <a:buFont typeface="Wingdings" panose="05000000000000000000" pitchFamily="2" charset="2"/>
              <a:buNone/>
              <a:defRPr sz="1100">
                <a:solidFill>
                  <a:srgbClr val="0D5894"/>
                </a:solidFill>
                <a:latin typeface="Cambria"/>
                <a:cs typeface="Cambria"/>
              </a:defRPr>
            </a:lvl1pPr>
          </a:lstStyle>
          <a:p>
            <a:pPr>
              <a:defRPr/>
            </a:pPr>
            <a:fld id="{3A3A3ABF-4CBB-4DAE-8169-554665ACFAFB}" type="slidenum">
              <a:rPr lang="en-US" altLang="en-US" smtClean="0"/>
              <a:pPr>
                <a:defRPr/>
              </a:pPr>
              <a:t>8</a:t>
            </a:fld>
            <a:endParaRPr lang="en-US" altLang="en-US" dirty="0"/>
          </a:p>
        </p:txBody>
      </p:sp>
      <p:sp>
        <p:nvSpPr>
          <p:cNvPr id="9" name="Content Placeholder 8">
            <a:extLst>
              <a:ext uri="{FF2B5EF4-FFF2-40B4-BE49-F238E27FC236}">
                <a16:creationId xmlns:a16="http://schemas.microsoft.com/office/drawing/2014/main" id="{0A6F8538-180D-9E49-8AA0-FAD2A8DEDEE0}"/>
              </a:ext>
            </a:extLst>
          </p:cNvPr>
          <p:cNvSpPr>
            <a:spLocks noGrp="1"/>
          </p:cNvSpPr>
          <p:nvPr>
            <p:ph idx="1"/>
          </p:nvPr>
        </p:nvSpPr>
        <p:spPr/>
        <p:txBody>
          <a:bodyPr/>
          <a:lstStyle/>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Electronic Submission Template for Premarket Approval Applications (PMAs), CDRH and CBER Draft Guidance, GUI00007079, September 18, 2026</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Providing Regulatory Submissions for Medical Devices in Electronic Format, Submissions Under Section 745A(b) of the FD&amp;C Act</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Acceptance and Filing Reviews for Premarket Approval Applications (PMAs), FDA Guidance</a:t>
            </a:r>
          </a:p>
          <a:p>
            <a:pPr marL="342900" indent="-342900">
              <a:lnSpc>
                <a:spcPct val="100000"/>
              </a:lnSpc>
              <a:buFont typeface="Arial" panose="020B0604020202020204" pitchFamily="34" charset="0"/>
              <a:buChar char="•"/>
            </a:pP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FDA </a:t>
            </a:r>
            <a:r>
              <a:rPr lang="en-US" sz="2000" i="1" dirty="0" err="1">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eSTAR</a:t>
            </a:r>
            <a:r>
              <a:rPr lang="en-US" sz="2000" i="1"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rPr>
              <a:t> Program page, including the CDRH Portal technical requirements and current template versions</a:t>
            </a:r>
          </a:p>
          <a:p>
            <a:pPr marL="342900" indent="-342900">
              <a:lnSpc>
                <a:spcPct val="100000"/>
              </a:lnSpc>
              <a:buFont typeface="Courier New" panose="02070309020205020404" pitchFamily="49" charset="0"/>
              <a:buChar char="o"/>
            </a:pPr>
            <a:endParaRPr lang="en-US" sz="2000"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endParaRPr>
          </a:p>
          <a:p>
            <a:pPr marL="342900" indent="-342900">
              <a:lnSpc>
                <a:spcPct val="100000"/>
              </a:lnSpc>
              <a:buFont typeface="Courier New" panose="02070309020205020404" pitchFamily="49" charset="0"/>
              <a:buChar char="o"/>
            </a:pPr>
            <a:endParaRPr lang="en-US" sz="2000"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endParaRPr>
          </a:p>
          <a:p>
            <a:pPr marL="342900" indent="-342900">
              <a:lnSpc>
                <a:spcPct val="100000"/>
              </a:lnSpc>
              <a:buFont typeface="Arial" panose="020B0604020202020204" pitchFamily="34" charset="0"/>
              <a:buChar char="•"/>
            </a:pPr>
            <a:endParaRPr lang="en-US" sz="2000" dirty="0">
              <a:solidFill>
                <a:schemeClr val="tx1">
                  <a:lumMod val="85000"/>
                  <a:lumOff val="15000"/>
                </a:schemeClr>
              </a:solidFill>
              <a:latin typeface="Lato" panose="020F0502020204030203" pitchFamily="34" charset="0"/>
              <a:ea typeface="Lato" panose="020F0502020204030203" pitchFamily="34" charset="0"/>
              <a:cs typeface="Lato" panose="020F0502020204030203" pitchFamily="34" charset="0"/>
            </a:endParaRPr>
          </a:p>
        </p:txBody>
      </p:sp>
      <p:pic>
        <p:nvPicPr>
          <p:cNvPr id="3" name="slide-08">
            <a:hlinkClick r:id="" action="ppaction://media"/>
            <a:extLst>
              <a:ext uri="{FF2B5EF4-FFF2-40B4-BE49-F238E27FC236}">
                <a16:creationId xmlns:a16="http://schemas.microsoft.com/office/drawing/2014/main" id="{BF79A293-941C-E1C6-8056-E629A9548E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93479" y="5671696"/>
            <a:ext cx="487363" cy="487363"/>
          </a:xfrm>
          <a:prstGeom prst="rect">
            <a:avLst/>
          </a:prstGeom>
        </p:spPr>
      </p:pic>
    </p:spTree>
    <p:extLst>
      <p:ext uri="{BB962C8B-B14F-4D97-AF65-F5344CB8AC3E}">
        <p14:creationId xmlns:p14="http://schemas.microsoft.com/office/powerpoint/2010/main" val="575324118"/>
      </p:ext>
    </p:extLst>
  </p:cSld>
  <p:clrMapOvr>
    <a:masterClrMapping/>
  </p:clrMapOvr>
  <mc:AlternateContent xmlns:mc="http://schemas.openxmlformats.org/markup-compatibility/2006" xmlns:p14="http://schemas.microsoft.com/office/powerpoint/2010/main">
    <mc:Choice Requires="p14">
      <p:transition spd="slow" p14:dur="2000" advClick="0" advTm="49700"/>
    </mc:Choice>
    <mc:Fallback xmlns="">
      <p:transition spd="slow" advClick="0" advTm="49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Arial Unicode MS"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Arial Unicode MS"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6F0A581B118384E95D15698C3D2269D" ma:contentTypeVersion="0" ma:contentTypeDescription="Create a new document." ma:contentTypeScope="" ma:versionID="9dc4e27675935c693648a0a38db1c66a">
  <xsd:schema xmlns:xsd="http://www.w3.org/2001/XMLSchema" xmlns:xs="http://www.w3.org/2001/XMLSchema" xmlns:p="http://schemas.microsoft.com/office/2006/metadata/properties" targetNamespace="http://schemas.microsoft.com/office/2006/metadata/properties" ma:root="true" ma:fieldsID="d15787acf22db4e4c0ac8b858fca640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05CBD0-EEE6-4B85-A61F-F75C8AE20E68}">
  <ds:schemaRefs>
    <ds:schemaRef ds:uri="http://schemas.microsoft.com/office/2006/metadata/longProperties"/>
  </ds:schemaRefs>
</ds:datastoreItem>
</file>

<file path=customXml/itemProps2.xml><?xml version="1.0" encoding="utf-8"?>
<ds:datastoreItem xmlns:ds="http://schemas.openxmlformats.org/officeDocument/2006/customXml" ds:itemID="{5C994959-5444-4736-982E-7FA88CDEC3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59699</TotalTime>
  <Words>3027</Words>
  <Application>Microsoft Macintosh PowerPoint</Application>
  <PresentationFormat>On-screen Show (4:3)</PresentationFormat>
  <Paragraphs>64</Paragraphs>
  <Slides>8</Slides>
  <Notes>8</Notes>
  <HiddenSlides>0</HiddenSlides>
  <MMClips>8</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Arial Unicode MS</vt:lpstr>
      <vt:lpstr>Arial</vt:lpstr>
      <vt:lpstr>Calibri</vt:lpstr>
      <vt:lpstr>Cambria</vt:lpstr>
      <vt:lpstr>Courier New</vt:lpstr>
      <vt:lpstr>Lato</vt:lpstr>
      <vt:lpstr>Times New Roman</vt:lpstr>
      <vt:lpstr>Wingdings</vt:lpstr>
      <vt:lpstr>2_Office Theme</vt:lpstr>
      <vt:lpstr>PowerPoint Presentation</vt:lpstr>
      <vt:lpstr>What is This About?</vt:lpstr>
      <vt:lpstr>Implications or More Details of What’s Happening</vt:lpstr>
      <vt:lpstr>Implications or More Details of What’s Happening</vt:lpstr>
      <vt:lpstr>Thoughts &amp; Analysis </vt:lpstr>
      <vt:lpstr>Recommendations/Considerations</vt:lpstr>
      <vt:lpstr>Recommendations/Considerations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Sawyer</dc:creator>
  <cp:lastModifiedBy>Sam Swiech</cp:lastModifiedBy>
  <cp:revision>126</cp:revision>
  <dcterms:created xsi:type="dcterms:W3CDTF">2019-01-25T23:23:48Z</dcterms:created>
  <dcterms:modified xsi:type="dcterms:W3CDTF">2026-10-30T19:11:15Z</dcterms:modified>
</cp:coreProperties>
</file>